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271" r:id="rId18"/>
    <p:sldId id="305" r:id="rId19"/>
    <p:sldId id="309" r:id="rId20"/>
    <p:sldId id="308" r:id="rId21"/>
    <p:sldId id="307" r:id="rId22"/>
    <p:sldId id="276" r:id="rId23"/>
    <p:sldId id="310" r:id="rId24"/>
    <p:sldId id="311" r:id="rId25"/>
    <p:sldId id="315" r:id="rId26"/>
    <p:sldId id="314" r:id="rId27"/>
    <p:sldId id="313" r:id="rId28"/>
    <p:sldId id="31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765812"/>
      </p:ext>
    </p:extLst>
  </p:cSld>
  <p:clrMapOvr>
    <a:masterClrMapping/>
  </p:clrMapOvr>
  <p:transition spd="slow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419495"/>
      </p:ext>
    </p:extLst>
  </p:cSld>
  <p:clrMapOvr>
    <a:masterClrMapping/>
  </p:clrMapOvr>
  <p:transition spd="slow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536234"/>
      </p:ext>
    </p:extLst>
  </p:cSld>
  <p:clrMapOvr>
    <a:masterClrMapping/>
  </p:clrMapOvr>
  <p:transition spd="slow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375429"/>
      </p:ext>
    </p:extLst>
  </p:cSld>
  <p:clrMapOvr>
    <a:masterClrMapping/>
  </p:clrMapOvr>
  <p:transition spd="slow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97814"/>
      </p:ext>
    </p:extLst>
  </p:cSld>
  <p:clrMapOvr>
    <a:masterClrMapping/>
  </p:clrMapOvr>
  <p:transition spd="slow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321430"/>
      </p:ext>
    </p:extLst>
  </p:cSld>
  <p:clrMapOvr>
    <a:masterClrMapping/>
  </p:clrMapOvr>
  <p:transition spd="slow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021306"/>
      </p:ext>
    </p:extLst>
  </p:cSld>
  <p:clrMapOvr>
    <a:masterClrMapping/>
  </p:clrMapOvr>
  <p:transition spd="slow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307500"/>
      </p:ext>
    </p:extLst>
  </p:cSld>
  <p:clrMapOvr>
    <a:masterClrMapping/>
  </p:clrMapOvr>
  <p:transition spd="slow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485675"/>
      </p:ext>
    </p:extLst>
  </p:cSld>
  <p:clrMapOvr>
    <a:masterClrMapping/>
  </p:clrMapOvr>
  <p:transition spd="slow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431213"/>
      </p:ext>
    </p:extLst>
  </p:cSld>
  <p:clrMapOvr>
    <a:masterClrMapping/>
  </p:clrMapOvr>
  <p:transition spd="slow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986583"/>
      </p:ext>
    </p:extLst>
  </p:cSld>
  <p:clrMapOvr>
    <a:masterClrMapping/>
  </p:clrMapOvr>
  <p:transition spd="slow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87DDF-249F-4B13-87F9-05ADA58F00B0}" type="datetimeFigureOut">
              <a:rPr lang="en-GB" smtClean="0"/>
              <a:t>01/05/2018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043EA-4FFE-4C32-BF64-D268797F12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3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10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71278" cy="26539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87592" y="351923"/>
            <a:ext cx="74044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was it like to read </a:t>
            </a:r>
            <a:r>
              <a:rPr lang="en-GB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Quaker faith &amp; practice?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8780" y="3105835"/>
            <a:ext cx="119132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We appreciated the opportunity to read </a:t>
            </a:r>
            <a:r>
              <a:rPr lang="en-GB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Quaker faith &amp; practice</a:t>
            </a:r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98470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352907" cy="31372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370" y="356840"/>
            <a:ext cx="9062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Our “red book": what is it and what do we love about it?</a:t>
            </a:r>
          </a:p>
        </p:txBody>
      </p:sp>
      <p:sp>
        <p:nvSpPr>
          <p:cNvPr id="2" name="Rectangle 1"/>
          <p:cNvSpPr/>
          <p:nvPr/>
        </p:nvSpPr>
        <p:spPr>
          <a:xfrm>
            <a:off x="189570" y="3406917"/>
            <a:ext cx="1180914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It is partly a manual for Quaker life and partly a reference book.</a:t>
            </a:r>
          </a:p>
        </p:txBody>
      </p:sp>
    </p:spTree>
    <p:extLst>
      <p:ext uri="{BB962C8B-B14F-4D97-AF65-F5344CB8AC3E}">
        <p14:creationId xmlns:p14="http://schemas.microsoft.com/office/powerpoint/2010/main" val="1790888525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352907" cy="31372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370" y="356840"/>
            <a:ext cx="9062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Our “red book": what is it and what do we love about it?</a:t>
            </a:r>
          </a:p>
        </p:txBody>
      </p:sp>
      <p:sp>
        <p:nvSpPr>
          <p:cNvPr id="2" name="Rectangle 1"/>
          <p:cNvSpPr/>
          <p:nvPr/>
        </p:nvSpPr>
        <p:spPr>
          <a:xfrm>
            <a:off x="124285" y="3991466"/>
            <a:ext cx="1215653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A thousand wonderful things!</a:t>
            </a:r>
          </a:p>
        </p:txBody>
      </p:sp>
    </p:spTree>
    <p:extLst>
      <p:ext uri="{BB962C8B-B14F-4D97-AF65-F5344CB8AC3E}">
        <p14:creationId xmlns:p14="http://schemas.microsoft.com/office/powerpoint/2010/main" val="1174034047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352907" cy="31372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370" y="356840"/>
            <a:ext cx="9062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Our “red book": what is it and what do we love about it?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268" y="3701534"/>
            <a:ext cx="1167532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It is best approached as poetry.</a:t>
            </a:r>
          </a:p>
        </p:txBody>
      </p:sp>
    </p:spTree>
    <p:extLst>
      <p:ext uri="{BB962C8B-B14F-4D97-AF65-F5344CB8AC3E}">
        <p14:creationId xmlns:p14="http://schemas.microsoft.com/office/powerpoint/2010/main" val="235711797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352907" cy="31372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370" y="356840"/>
            <a:ext cx="9062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Our “red book": what is it and what do we love about it?</a:t>
            </a:r>
          </a:p>
        </p:txBody>
      </p:sp>
      <p:sp>
        <p:nvSpPr>
          <p:cNvPr id="2" name="Rectangle 1"/>
          <p:cNvSpPr/>
          <p:nvPr/>
        </p:nvSpPr>
        <p:spPr>
          <a:xfrm>
            <a:off x="263004" y="4058373"/>
            <a:ext cx="1055609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It holds a mirror up for us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5716985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352907" cy="31372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370" y="356840"/>
            <a:ext cx="9062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Our “red book": what is it and what do we love about it?</a:t>
            </a:r>
          </a:p>
        </p:txBody>
      </p:sp>
      <p:sp>
        <p:nvSpPr>
          <p:cNvPr id="2" name="Rectangle 1"/>
          <p:cNvSpPr/>
          <p:nvPr/>
        </p:nvSpPr>
        <p:spPr>
          <a:xfrm>
            <a:off x="189571" y="3317708"/>
            <a:ext cx="114188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Answers to questions of right ordering are there to be found.</a:t>
            </a:r>
          </a:p>
        </p:txBody>
      </p:sp>
    </p:spTree>
    <p:extLst>
      <p:ext uri="{BB962C8B-B14F-4D97-AF65-F5344CB8AC3E}">
        <p14:creationId xmlns:p14="http://schemas.microsoft.com/office/powerpoint/2010/main" val="2497393116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352907" cy="31372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370" y="356840"/>
            <a:ext cx="9062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Our “red book": what is it and what do we love about it?</a:t>
            </a:r>
          </a:p>
        </p:txBody>
      </p:sp>
      <p:sp>
        <p:nvSpPr>
          <p:cNvPr id="2" name="Rectangle 1"/>
          <p:cNvSpPr/>
          <p:nvPr/>
        </p:nvSpPr>
        <p:spPr>
          <a:xfrm>
            <a:off x="100360" y="3368778"/>
            <a:ext cx="1163072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There is power in the immediacy and directness of the writings of early Friends, despite sometimes unfamiliar language.</a:t>
            </a:r>
          </a:p>
        </p:txBody>
      </p:sp>
    </p:spTree>
    <p:extLst>
      <p:ext uri="{BB962C8B-B14F-4D97-AF65-F5344CB8AC3E}">
        <p14:creationId xmlns:p14="http://schemas.microsoft.com/office/powerpoint/2010/main" val="380961606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352907" cy="31372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370" y="356840"/>
            <a:ext cx="9062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Our “red book": what is it and what do we love about it?</a:t>
            </a:r>
          </a:p>
        </p:txBody>
      </p:sp>
      <p:sp>
        <p:nvSpPr>
          <p:cNvPr id="2" name="Rectangle 1"/>
          <p:cNvSpPr/>
          <p:nvPr/>
        </p:nvSpPr>
        <p:spPr>
          <a:xfrm>
            <a:off x="339928" y="3835349"/>
            <a:ext cx="1150266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It contains the roots, trunk and branches of our faith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0697969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6312" cy="28435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19238" y="400510"/>
            <a:ext cx="77909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do we want from our Book of Discipline?</a:t>
            </a:r>
          </a:p>
        </p:txBody>
      </p:sp>
      <p:sp>
        <p:nvSpPr>
          <p:cNvPr id="6" name="Rectangle 5"/>
          <p:cNvSpPr/>
          <p:nvPr/>
        </p:nvSpPr>
        <p:spPr>
          <a:xfrm>
            <a:off x="144966" y="3295406"/>
            <a:ext cx="1179799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To help each other maintain our faith in the complex modern world.</a:t>
            </a:r>
          </a:p>
        </p:txBody>
      </p:sp>
    </p:spTree>
    <p:extLst>
      <p:ext uri="{BB962C8B-B14F-4D97-AF65-F5344CB8AC3E}">
        <p14:creationId xmlns:p14="http://schemas.microsoft.com/office/powerpoint/2010/main" val="2078808175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6312" cy="28435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19238" y="400510"/>
            <a:ext cx="77909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do we want from our Book of Discipline?</a:t>
            </a:r>
          </a:p>
        </p:txBody>
      </p:sp>
      <p:sp>
        <p:nvSpPr>
          <p:cNvPr id="2" name="Rectangle 1"/>
          <p:cNvSpPr/>
          <p:nvPr/>
        </p:nvSpPr>
        <p:spPr>
          <a:xfrm>
            <a:off x="167267" y="3757290"/>
            <a:ext cx="1168647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To feel both challenged and upheld.</a:t>
            </a:r>
          </a:p>
        </p:txBody>
      </p:sp>
    </p:spTree>
    <p:extLst>
      <p:ext uri="{BB962C8B-B14F-4D97-AF65-F5344CB8AC3E}">
        <p14:creationId xmlns:p14="http://schemas.microsoft.com/office/powerpoint/2010/main" val="2155058145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6312" cy="28435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19238" y="400510"/>
            <a:ext cx="77909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do we want from our Book of Discipline?</a:t>
            </a:r>
          </a:p>
        </p:txBody>
      </p:sp>
      <p:sp>
        <p:nvSpPr>
          <p:cNvPr id="2" name="Rectangle 1"/>
          <p:cNvSpPr/>
          <p:nvPr/>
        </p:nvSpPr>
        <p:spPr>
          <a:xfrm>
            <a:off x="234175" y="3623476"/>
            <a:ext cx="1157013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To rediscover our focus, purpose and discipline.</a:t>
            </a:r>
          </a:p>
        </p:txBody>
      </p:sp>
    </p:spTree>
    <p:extLst>
      <p:ext uri="{BB962C8B-B14F-4D97-AF65-F5344CB8AC3E}">
        <p14:creationId xmlns:p14="http://schemas.microsoft.com/office/powerpoint/2010/main" val="2923004225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71278" cy="26539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87592" y="351923"/>
            <a:ext cx="74044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was it like to read </a:t>
            </a:r>
            <a:r>
              <a:rPr lang="en-GB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Quaker faith &amp; practice?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6478" y="3105835"/>
            <a:ext cx="1134079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We have delved into enriching and thought provoking extracts.</a:t>
            </a:r>
          </a:p>
        </p:txBody>
      </p:sp>
    </p:spTree>
    <p:extLst>
      <p:ext uri="{BB962C8B-B14F-4D97-AF65-F5344CB8AC3E}">
        <p14:creationId xmlns:p14="http://schemas.microsoft.com/office/powerpoint/2010/main" val="576287304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6312" cy="28435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19238" y="400510"/>
            <a:ext cx="77909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do we want from our Book of Discipline?</a:t>
            </a:r>
          </a:p>
        </p:txBody>
      </p:sp>
      <p:sp>
        <p:nvSpPr>
          <p:cNvPr id="2" name="Rectangle 1"/>
          <p:cNvSpPr/>
          <p:nvPr/>
        </p:nvSpPr>
        <p:spPr>
          <a:xfrm>
            <a:off x="100359" y="3072348"/>
            <a:ext cx="1189835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  <a:t>The sense of ongoing revelation is a distinctive feature of our tradition, and our book of discipline should reflect this.</a:t>
            </a:r>
          </a:p>
        </p:txBody>
      </p:sp>
    </p:spTree>
    <p:extLst>
      <p:ext uri="{BB962C8B-B14F-4D97-AF65-F5344CB8AC3E}">
        <p14:creationId xmlns:p14="http://schemas.microsoft.com/office/powerpoint/2010/main" val="3654590721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26312" cy="28435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19238" y="400510"/>
            <a:ext cx="77909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do we want from our Book of Discipline?</a:t>
            </a:r>
          </a:p>
        </p:txBody>
      </p:sp>
      <p:sp>
        <p:nvSpPr>
          <p:cNvPr id="2" name="Rectangle 1"/>
          <p:cNvSpPr/>
          <p:nvPr/>
        </p:nvSpPr>
        <p:spPr>
          <a:xfrm>
            <a:off x="178419" y="3489660"/>
            <a:ext cx="116641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Let’s give our young people the seeds for the future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2933372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270917" cy="28472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75356" y="127514"/>
            <a:ext cx="77166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should Friends remember if we go forward to revision?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269" y="3757290"/>
            <a:ext cx="12171372" cy="2152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We have moved on, and so has the world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7478357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270917" cy="28472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75356" y="127514"/>
            <a:ext cx="77166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should Friends remember if we go forward to revision?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3674547"/>
            <a:ext cx="1187604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Faith can be a process rather than a set of fixed tenets.</a:t>
            </a:r>
          </a:p>
        </p:txBody>
      </p:sp>
    </p:spTree>
    <p:extLst>
      <p:ext uri="{BB962C8B-B14F-4D97-AF65-F5344CB8AC3E}">
        <p14:creationId xmlns:p14="http://schemas.microsoft.com/office/powerpoint/2010/main" val="2704232486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270917" cy="28472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75356" y="127514"/>
            <a:ext cx="77166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should Friends remember if we go forward to revision?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3317708"/>
            <a:ext cx="1209907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It’s hard to know where you are unless you know where you have come from.</a:t>
            </a:r>
          </a:p>
        </p:txBody>
      </p:sp>
    </p:spTree>
    <p:extLst>
      <p:ext uri="{BB962C8B-B14F-4D97-AF65-F5344CB8AC3E}">
        <p14:creationId xmlns:p14="http://schemas.microsoft.com/office/powerpoint/2010/main" val="1858114344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270917" cy="28472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75356" y="127514"/>
            <a:ext cx="77166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should Friends remember if we go forward to revision?</a:t>
            </a:r>
          </a:p>
        </p:txBody>
      </p:sp>
      <p:sp>
        <p:nvSpPr>
          <p:cNvPr id="2" name="Rectangle 1"/>
          <p:cNvSpPr/>
          <p:nvPr/>
        </p:nvSpPr>
        <p:spPr>
          <a:xfrm>
            <a:off x="115228" y="3449445"/>
            <a:ext cx="118165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  <a:t>Leadings of the Spirit are strongly framed by the culture and times in which we live.</a:t>
            </a:r>
          </a:p>
        </p:txBody>
      </p:sp>
    </p:spTree>
    <p:extLst>
      <p:ext uri="{BB962C8B-B14F-4D97-AF65-F5344CB8AC3E}">
        <p14:creationId xmlns:p14="http://schemas.microsoft.com/office/powerpoint/2010/main" val="3009315188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270917" cy="28472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75356" y="127514"/>
            <a:ext cx="77166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should Friends remember if we go forward to revision?</a:t>
            </a:r>
          </a:p>
        </p:txBody>
      </p:sp>
      <p:sp>
        <p:nvSpPr>
          <p:cNvPr id="2" name="Rectangle 1"/>
          <p:cNvSpPr/>
          <p:nvPr/>
        </p:nvSpPr>
        <p:spPr>
          <a:xfrm>
            <a:off x="104077" y="3306557"/>
            <a:ext cx="118165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  <a:t>Concerns should lead to positive action. “Faith IN practice”. “Faith IS practice.”</a:t>
            </a:r>
          </a:p>
        </p:txBody>
      </p:sp>
    </p:spTree>
    <p:extLst>
      <p:ext uri="{BB962C8B-B14F-4D97-AF65-F5344CB8AC3E}">
        <p14:creationId xmlns:p14="http://schemas.microsoft.com/office/powerpoint/2010/main" val="3396111545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270917" cy="28472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75356" y="127514"/>
            <a:ext cx="77166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should Friends remember if we go forward to revision?</a:t>
            </a:r>
          </a:p>
        </p:txBody>
      </p:sp>
      <p:sp>
        <p:nvSpPr>
          <p:cNvPr id="2" name="Rectangle 1"/>
          <p:cNvSpPr/>
          <p:nvPr/>
        </p:nvSpPr>
        <p:spPr>
          <a:xfrm>
            <a:off x="81775" y="3306557"/>
            <a:ext cx="119541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The voice of young people is essential – it will be their book.</a:t>
            </a:r>
          </a:p>
        </p:txBody>
      </p:sp>
    </p:spTree>
    <p:extLst>
      <p:ext uri="{BB962C8B-B14F-4D97-AF65-F5344CB8AC3E}">
        <p14:creationId xmlns:p14="http://schemas.microsoft.com/office/powerpoint/2010/main" val="2372008641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270917" cy="28472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75356" y="127514"/>
            <a:ext cx="77166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should Friends remember if we go forward to revision?</a:t>
            </a:r>
          </a:p>
        </p:txBody>
      </p:sp>
      <p:sp>
        <p:nvSpPr>
          <p:cNvPr id="2" name="Rectangle 1"/>
          <p:cNvSpPr/>
          <p:nvPr/>
        </p:nvSpPr>
        <p:spPr>
          <a:xfrm>
            <a:off x="104079" y="3395767"/>
            <a:ext cx="118611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Words do not need to divide us.  In the silence is where we understand each other.</a:t>
            </a:r>
          </a:p>
        </p:txBody>
      </p:sp>
    </p:spTree>
    <p:extLst>
      <p:ext uri="{BB962C8B-B14F-4D97-AF65-F5344CB8AC3E}">
        <p14:creationId xmlns:p14="http://schemas.microsoft.com/office/powerpoint/2010/main" val="2682011152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71278" cy="26539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87592" y="351923"/>
            <a:ext cx="74044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was it like to read </a:t>
            </a:r>
            <a:r>
              <a:rPr lang="en-GB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Quaker faith &amp; practice?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5326" y="3406918"/>
            <a:ext cx="1176453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Reading the whole book has inspired me: I feel more like a Quaker.</a:t>
            </a:r>
          </a:p>
        </p:txBody>
      </p:sp>
    </p:spTree>
    <p:extLst>
      <p:ext uri="{BB962C8B-B14F-4D97-AF65-F5344CB8AC3E}">
        <p14:creationId xmlns:p14="http://schemas.microsoft.com/office/powerpoint/2010/main" val="2726547831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71278" cy="26539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87592" y="351923"/>
            <a:ext cx="74044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was it like to read </a:t>
            </a:r>
            <a:r>
              <a:rPr lang="en-GB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Quaker faith &amp; practice?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4176" y="3445057"/>
            <a:ext cx="1149690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It requires a high level of literacy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3163078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71278" cy="26539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87592" y="351923"/>
            <a:ext cx="74044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was it like to read </a:t>
            </a:r>
            <a:r>
              <a:rPr lang="en-GB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Quaker faith &amp; practice?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210" y="3534002"/>
            <a:ext cx="1183144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book is a treasure trove of Quaker insights.</a:t>
            </a:r>
          </a:p>
        </p:txBody>
      </p:sp>
    </p:spTree>
    <p:extLst>
      <p:ext uri="{BB962C8B-B14F-4D97-AF65-F5344CB8AC3E}">
        <p14:creationId xmlns:p14="http://schemas.microsoft.com/office/powerpoint/2010/main" val="2886029167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71278" cy="26539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87592" y="351923"/>
            <a:ext cx="74044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was it like to read </a:t>
            </a:r>
            <a:r>
              <a:rPr lang="en-GB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Quaker faith &amp; practice?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0721" y="3105835"/>
            <a:ext cx="1187604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By the end we knew more about the range of beliefs within our meeting.</a:t>
            </a:r>
          </a:p>
        </p:txBody>
      </p:sp>
    </p:spTree>
    <p:extLst>
      <p:ext uri="{BB962C8B-B14F-4D97-AF65-F5344CB8AC3E}">
        <p14:creationId xmlns:p14="http://schemas.microsoft.com/office/powerpoint/2010/main" val="1793684463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71278" cy="26539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87592" y="351923"/>
            <a:ext cx="74044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was it like to read </a:t>
            </a:r>
            <a:r>
              <a:rPr lang="en-GB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Quaker faith &amp; practice?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0721" y="2967335"/>
            <a:ext cx="1178683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  <a:t>We noted how difficult it is for a printed book to keep up with changes – in society and in our own church government.</a:t>
            </a:r>
          </a:p>
        </p:txBody>
      </p:sp>
    </p:spTree>
    <p:extLst>
      <p:ext uri="{BB962C8B-B14F-4D97-AF65-F5344CB8AC3E}">
        <p14:creationId xmlns:p14="http://schemas.microsoft.com/office/powerpoint/2010/main" val="3317074700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71278" cy="265399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87592" y="351923"/>
            <a:ext cx="74044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What was it like to read </a:t>
            </a:r>
            <a:r>
              <a:rPr lang="en-GB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Quaker faith &amp; practice?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8779" y="3288939"/>
            <a:ext cx="1150806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We have begun to ask what the book is for.</a:t>
            </a:r>
          </a:p>
        </p:txBody>
      </p:sp>
    </p:spTree>
    <p:extLst>
      <p:ext uri="{BB962C8B-B14F-4D97-AF65-F5344CB8AC3E}">
        <p14:creationId xmlns:p14="http://schemas.microsoft.com/office/powerpoint/2010/main" val="1664869227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352907" cy="31372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80370" y="356840"/>
            <a:ext cx="9062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Our “red book": what is it and what do we love about it?</a:t>
            </a:r>
          </a:p>
        </p:txBody>
      </p:sp>
      <p:sp>
        <p:nvSpPr>
          <p:cNvPr id="6" name="Rectangle 5"/>
          <p:cNvSpPr/>
          <p:nvPr/>
        </p:nvSpPr>
        <p:spPr>
          <a:xfrm>
            <a:off x="211873" y="3418069"/>
            <a:ext cx="1163072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600" b="1" dirty="0">
                <a:latin typeface="Arial" panose="020B0604020202020204" pitchFamily="34" charset="0"/>
                <a:cs typeface="Arial" panose="020B0604020202020204" pitchFamily="34" charset="0"/>
              </a:rPr>
              <a:t>It links Friends as a community across miles and generations.</a:t>
            </a:r>
          </a:p>
        </p:txBody>
      </p:sp>
    </p:spTree>
    <p:extLst>
      <p:ext uri="{BB962C8B-B14F-4D97-AF65-F5344CB8AC3E}">
        <p14:creationId xmlns:p14="http://schemas.microsoft.com/office/powerpoint/2010/main" val="1819991914"/>
      </p:ext>
    </p:extLst>
  </p:cSld>
  <p:clrMapOvr>
    <a:masterClrMapping/>
  </p:clrMapOvr>
  <p:transition spd="slow" advClick="0" advTm="10000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705</Words>
  <Application>Microsoft Office PowerPoint</Application>
  <PresentationFormat>Widescreen</PresentationFormat>
  <Paragraphs>56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RSOF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Wilkinson</dc:creator>
  <cp:lastModifiedBy>annew</cp:lastModifiedBy>
  <cp:revision>25</cp:revision>
  <dcterms:created xsi:type="dcterms:W3CDTF">2018-04-13T13:41:07Z</dcterms:created>
  <dcterms:modified xsi:type="dcterms:W3CDTF">2018-05-01T07:39:05Z</dcterms:modified>
</cp:coreProperties>
</file>