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8" r:id="rId2"/>
    <p:sldId id="270" r:id="rId3"/>
    <p:sldId id="271" r:id="rId4"/>
    <p:sldId id="272" r:id="rId5"/>
    <p:sldId id="273" r:id="rId6"/>
    <p:sldId id="274" r:id="rId7"/>
    <p:sldId id="275" r:id="rId8"/>
    <p:sldId id="276" r:id="rId9"/>
    <p:sldId id="289" r:id="rId10"/>
    <p:sldId id="278" r:id="rId11"/>
    <p:sldId id="279" r:id="rId12"/>
    <p:sldId id="280" r:id="rId13"/>
    <p:sldId id="281" r:id="rId14"/>
    <p:sldId id="282" r:id="rId15"/>
    <p:sldId id="283" r:id="rId16"/>
    <p:sldId id="284" r:id="rId17"/>
    <p:sldId id="285" r:id="rId18"/>
    <p:sldId id="286" r:id="rId19"/>
    <p:sldId id="28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2717" autoAdjust="0"/>
  </p:normalViewPr>
  <p:slideViewPr>
    <p:cSldViewPr snapToGrid="0">
      <p:cViewPr varScale="1">
        <p:scale>
          <a:sx n="80" d="100"/>
          <a:sy n="80" d="100"/>
        </p:scale>
        <p:origin x="165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AD6DB-275E-45D8-BA57-1C98F1E91185}" type="datetimeFigureOut">
              <a:rPr lang="en-GB" smtClean="0"/>
              <a:t>08/05/2019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DFE25D-7980-4FCA-8322-930BE6A3A1A1}" type="slidenum">
              <a:rPr lang="en-GB" smtClean="0"/>
              <a:t>‹#›</a:t>
            </a:fld>
            <a:endParaRPr lang="en-GB"/>
          </a:p>
        </p:txBody>
      </p:sp>
    </p:spTree>
    <p:extLst>
      <p:ext uri="{BB962C8B-B14F-4D97-AF65-F5344CB8AC3E}">
        <p14:creationId xmlns:p14="http://schemas.microsoft.com/office/powerpoint/2010/main" val="4230762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Nablus a Palestinian city</a:t>
            </a:r>
          </a:p>
          <a:p>
            <a:r>
              <a:rPr lang="en-US" dirty="0" smtClean="0"/>
              <a:t>Tel Aviv</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2</a:t>
            </a:fld>
            <a:endParaRPr lang="en-GB"/>
          </a:p>
        </p:txBody>
      </p:sp>
    </p:spTree>
    <p:extLst>
      <p:ext uri="{BB962C8B-B14F-4D97-AF65-F5344CB8AC3E}">
        <p14:creationId xmlns:p14="http://schemas.microsoft.com/office/powerpoint/2010/main" val="1045178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1967: Israeli</a:t>
            </a:r>
            <a:r>
              <a:rPr lang="en-US" baseline="0" dirty="0" smtClean="0"/>
              <a:t> soldiers who have reached the Western Wall when their forces took East Jerusalem from Jordan in the 6 Day War.</a:t>
            </a:r>
          </a:p>
          <a:p>
            <a:r>
              <a:rPr lang="en-US" dirty="0" smtClean="0"/>
              <a:t>2017: Palestinians</a:t>
            </a:r>
            <a:r>
              <a:rPr lang="en-US" baseline="0" dirty="0" smtClean="0"/>
              <a:t> in East Jerusalem pray in the street when they were denied access to the al-Aqsa Mosque by Israeli forces because they were men under age 50, seen as a security threat.</a:t>
            </a:r>
          </a:p>
          <a:p>
            <a:r>
              <a:rPr lang="en-US" baseline="0" dirty="0" smtClean="0"/>
              <a:t>Soldiers and police blocked there access.</a:t>
            </a:r>
          </a:p>
          <a:p>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18</a:t>
            </a:fld>
            <a:endParaRPr lang="en-GB"/>
          </a:p>
        </p:txBody>
      </p:sp>
    </p:spTree>
    <p:extLst>
      <p:ext uri="{BB962C8B-B14F-4D97-AF65-F5344CB8AC3E}">
        <p14:creationId xmlns:p14="http://schemas.microsoft.com/office/powerpoint/2010/main" val="3013494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Photo:</a:t>
            </a:r>
            <a:r>
              <a:rPr lang="en-GB" baseline="0" dirty="0" smtClean="0"/>
              <a:t> an EA p</a:t>
            </a:r>
            <a:r>
              <a:rPr lang="en-GB" dirty="0" smtClean="0"/>
              <a:t>hotographing the Abu Khaled family’s demolished home in </a:t>
            </a:r>
            <a:r>
              <a:rPr lang="en-GB" dirty="0" err="1" smtClean="0"/>
              <a:t>Silwan</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19</a:t>
            </a:fld>
            <a:endParaRPr lang="en-GB"/>
          </a:p>
        </p:txBody>
      </p:sp>
    </p:spTree>
    <p:extLst>
      <p:ext uri="{BB962C8B-B14F-4D97-AF65-F5344CB8AC3E}">
        <p14:creationId xmlns:p14="http://schemas.microsoft.com/office/powerpoint/2010/main" val="316446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Ramallah, a Palestinian city</a:t>
            </a:r>
          </a:p>
          <a:p>
            <a:r>
              <a:rPr lang="en-US" dirty="0" smtClean="0"/>
              <a:t>Tel Aviv</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3</a:t>
            </a:fld>
            <a:endParaRPr lang="en-GB"/>
          </a:p>
        </p:txBody>
      </p:sp>
    </p:spTree>
    <p:extLst>
      <p:ext uri="{BB962C8B-B14F-4D97-AF65-F5344CB8AC3E}">
        <p14:creationId xmlns:p14="http://schemas.microsoft.com/office/powerpoint/2010/main" val="2896477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Street Tel Aviv, in Israel.</a:t>
            </a:r>
          </a:p>
          <a:p>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4</a:t>
            </a:fld>
            <a:endParaRPr lang="en-GB"/>
          </a:p>
        </p:txBody>
      </p:sp>
    </p:spTree>
    <p:extLst>
      <p:ext uri="{BB962C8B-B14F-4D97-AF65-F5344CB8AC3E}">
        <p14:creationId xmlns:p14="http://schemas.microsoft.com/office/powerpoint/2010/main" val="936934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Norhern</a:t>
            </a:r>
            <a:r>
              <a:rPr lang="en-US" dirty="0" smtClean="0"/>
              <a:t> Israel</a:t>
            </a:r>
          </a:p>
          <a:p>
            <a:r>
              <a:rPr lang="en-US" dirty="0" smtClean="0"/>
              <a:t>Southern Israel</a:t>
            </a:r>
            <a:r>
              <a:rPr lang="en-US" baseline="0" dirty="0" smtClean="0"/>
              <a:t> – the Negev desert</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5</a:t>
            </a:fld>
            <a:endParaRPr lang="en-GB"/>
          </a:p>
        </p:txBody>
      </p:sp>
    </p:spTree>
    <p:extLst>
      <p:ext uri="{BB962C8B-B14F-4D97-AF65-F5344CB8AC3E}">
        <p14:creationId xmlns:p14="http://schemas.microsoft.com/office/powerpoint/2010/main" val="18181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Much of the West Bank consists</a:t>
            </a:r>
            <a:r>
              <a:rPr lang="en-US" baseline="0" dirty="0" smtClean="0"/>
              <a:t> of rocky hills covered in olive trees.</a:t>
            </a:r>
          </a:p>
          <a:p>
            <a:r>
              <a:rPr lang="en-US" baseline="0" dirty="0" smtClean="0"/>
              <a:t>Ecumenical Accompaniers in the Jordan Valley</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6</a:t>
            </a:fld>
            <a:endParaRPr lang="en-GB"/>
          </a:p>
        </p:txBody>
      </p:sp>
    </p:spTree>
    <p:extLst>
      <p:ext uri="{BB962C8B-B14F-4D97-AF65-F5344CB8AC3E}">
        <p14:creationId xmlns:p14="http://schemas.microsoft.com/office/powerpoint/2010/main" val="2078010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Answers:</a:t>
            </a:r>
          </a:p>
          <a:p>
            <a:r>
              <a:rPr lang="en-GB" dirty="0" smtClean="0"/>
              <a:t>To explore how the map ended up like this,</a:t>
            </a:r>
            <a:r>
              <a:rPr lang="en-GB" baseline="0" dirty="0" smtClean="0"/>
              <a:t> try the timeline, Promises </a:t>
            </a:r>
            <a:r>
              <a:rPr lang="en-GB" baseline="0" dirty="0" err="1" smtClean="0"/>
              <a:t>Promis</a:t>
            </a:r>
            <a:r>
              <a:rPr lang="en-GB" baseline="0" dirty="0" smtClean="0"/>
              <a:t> or drawing the line (1947) activities.</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8</a:t>
            </a:fld>
            <a:endParaRPr lang="en-GB"/>
          </a:p>
        </p:txBody>
      </p:sp>
    </p:spTree>
    <p:extLst>
      <p:ext uri="{BB962C8B-B14F-4D97-AF65-F5344CB8AC3E}">
        <p14:creationId xmlns:p14="http://schemas.microsoft.com/office/powerpoint/2010/main" val="1021580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Old City of Jerusalem – there are many small streets like this.</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11</a:t>
            </a:fld>
            <a:endParaRPr lang="en-GB"/>
          </a:p>
        </p:txBody>
      </p:sp>
    </p:spTree>
    <p:extLst>
      <p:ext uri="{BB962C8B-B14F-4D97-AF65-F5344CB8AC3E}">
        <p14:creationId xmlns:p14="http://schemas.microsoft.com/office/powerpoint/2010/main" val="3076865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20.06.15. East Jerusalem, A view of the Muslim Quarter from inside the Old City walls. </a:t>
            </a:r>
            <a:endParaRPr lang="en-GB" dirty="0"/>
          </a:p>
        </p:txBody>
      </p:sp>
      <p:sp>
        <p:nvSpPr>
          <p:cNvPr id="4" name="Slide Number Placeholder 3"/>
          <p:cNvSpPr>
            <a:spLocks noGrp="1"/>
          </p:cNvSpPr>
          <p:nvPr>
            <p:ph type="sldNum" sz="quarter" idx="10"/>
          </p:nvPr>
        </p:nvSpPr>
        <p:spPr/>
        <p:txBody>
          <a:bodyPr/>
          <a:lstStyle/>
          <a:p>
            <a:fld id="{5D0A53E0-11E3-49ED-8EFF-2E61E3858B7C}" type="slidenum">
              <a:rPr lang="en-GB" smtClean="0"/>
              <a:t>12</a:t>
            </a:fld>
            <a:endParaRPr lang="en-GB"/>
          </a:p>
        </p:txBody>
      </p:sp>
    </p:spTree>
    <p:extLst>
      <p:ext uri="{BB962C8B-B14F-4D97-AF65-F5344CB8AC3E}">
        <p14:creationId xmlns:p14="http://schemas.microsoft.com/office/powerpoint/2010/main" val="4176418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a:t>
            </a:r>
            <a:r>
              <a:rPr lang="en-US" baseline="0" dirty="0" smtClean="0"/>
              <a:t> dozens of churches, mosques, synagogues and important sites in the Old City. </a:t>
            </a:r>
          </a:p>
          <a:p>
            <a:r>
              <a:rPr lang="en-US" baseline="0" dirty="0" err="1" smtClean="0"/>
              <a:t>Reseach</a:t>
            </a:r>
            <a:r>
              <a:rPr lang="en-US" baseline="0" dirty="0" smtClean="0"/>
              <a:t> their histories.</a:t>
            </a:r>
          </a:p>
          <a:p>
            <a:r>
              <a:rPr lang="en-US" baseline="0" dirty="0" smtClean="0"/>
              <a:t>There is also the nearby “Mount of Olives” outside the city walls, from which has several churches and the Jewish Cemetery.</a:t>
            </a:r>
          </a:p>
          <a:p>
            <a:r>
              <a:rPr lang="en-US" baseline="0" dirty="0" smtClean="0"/>
              <a:t>Cities like Hebron, Bethlehem and Jericho also have religious significance.</a:t>
            </a:r>
            <a:endParaRPr lang="en-GB" baseline="0" dirty="0" smtClean="0"/>
          </a:p>
        </p:txBody>
      </p:sp>
      <p:sp>
        <p:nvSpPr>
          <p:cNvPr id="4" name="Slide Number Placeholder 3"/>
          <p:cNvSpPr>
            <a:spLocks noGrp="1"/>
          </p:cNvSpPr>
          <p:nvPr>
            <p:ph type="sldNum" sz="quarter" idx="10"/>
          </p:nvPr>
        </p:nvSpPr>
        <p:spPr/>
        <p:txBody>
          <a:bodyPr/>
          <a:lstStyle/>
          <a:p>
            <a:fld id="{5D0A53E0-11E3-49ED-8EFF-2E61E3858B7C}" type="slidenum">
              <a:rPr lang="en-GB" smtClean="0"/>
              <a:t>17</a:t>
            </a:fld>
            <a:endParaRPr lang="en-GB"/>
          </a:p>
        </p:txBody>
      </p:sp>
    </p:spTree>
    <p:extLst>
      <p:ext uri="{BB962C8B-B14F-4D97-AF65-F5344CB8AC3E}">
        <p14:creationId xmlns:p14="http://schemas.microsoft.com/office/powerpoint/2010/main" val="34874524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E1DCD46E-A518-43D1-B8FC-BCC20A19F9F9}" type="datetime1">
              <a:rPr lang="en-GB" smtClean="0"/>
              <a:t>08/05/2019</a:t>
            </a:fld>
            <a:endParaRPr lang="en-GB" dirty="0"/>
          </a:p>
        </p:txBody>
      </p:sp>
      <p:sp>
        <p:nvSpPr>
          <p:cNvPr id="5" name="Footer Placeholder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r>
              <a:rPr lang="en-US" dirty="0" smtClean="0"/>
              <a:t>All resources at </a:t>
            </a:r>
            <a:r>
              <a:rPr lang="en-US" b="1" dirty="0" smtClean="0"/>
              <a:t>quaker.org.uk/teaching</a:t>
            </a:r>
            <a:endParaRPr lang="en-GB" b="1"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val="0"/>
              </a:ext>
            </a:extLst>
          </a:blip>
          <a:srcRect b="5393"/>
          <a:stretch/>
        </p:blipFill>
        <p:spPr>
          <a:xfrm>
            <a:off x="0" y="1"/>
            <a:ext cx="12192000" cy="509587"/>
          </a:xfrm>
          <a:prstGeom prst="rect">
            <a:avLst/>
          </a:prstGeom>
        </p:spPr>
      </p:pic>
    </p:spTree>
    <p:extLst>
      <p:ext uri="{BB962C8B-B14F-4D97-AF65-F5344CB8AC3E}">
        <p14:creationId xmlns:p14="http://schemas.microsoft.com/office/powerpoint/2010/main" val="3504893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B0F1888-CDA2-42E6-9677-01D1E9DB5E72}"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3683250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EE775B-4120-4A99-91A7-31817A068EA1}"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930949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apositiva de título">
    <p:spTree>
      <p:nvGrpSpPr>
        <p:cNvPr id="1" name=""/>
        <p:cNvGrpSpPr/>
        <p:nvPr/>
      </p:nvGrpSpPr>
      <p:grpSpPr>
        <a:xfrm>
          <a:off x="0" y="0"/>
          <a:ext cx="0" cy="0"/>
          <a:chOff x="0" y="0"/>
          <a:chExt cx="0" cy="0"/>
        </a:xfrm>
      </p:grpSpPr>
      <p:sp>
        <p:nvSpPr>
          <p:cNvPr id="9" name="Marcador de número de diapositiva 5">
            <a:extLst>
              <a:ext uri="{FF2B5EF4-FFF2-40B4-BE49-F238E27FC236}">
                <a16:creationId xmlns:a16="http://schemas.microsoft.com/office/drawing/2014/main" id="{C9D08DC6-19D3-BA48-BA20-F1E5AAD834C0}"/>
              </a:ext>
            </a:extLst>
          </p:cNvPr>
          <p:cNvSpPr>
            <a:spLocks noGrp="1"/>
          </p:cNvSpPr>
          <p:nvPr>
            <p:ph type="sldNum" sz="quarter" idx="4"/>
          </p:nvPr>
        </p:nvSpPr>
        <p:spPr>
          <a:xfrm>
            <a:off x="8637494" y="6329456"/>
            <a:ext cx="2743200" cy="365125"/>
          </a:xfrm>
          <a:prstGeom prst="rect">
            <a:avLst/>
          </a:prstGeom>
        </p:spPr>
        <p:txBody>
          <a:bodyPr vert="horz" lIns="91440" tIns="45720" rIns="91440" bIns="45720" rtlCol="0" anchor="ctr"/>
          <a:lstStyle>
            <a:lvl1pPr algn="r">
              <a:defRPr sz="2400" b="0" i="0">
                <a:solidFill>
                  <a:schemeClr val="accent2"/>
                </a:solidFill>
                <a:latin typeface="Arial" panose="020B0604020202020204" pitchFamily="34" charset="0"/>
                <a:cs typeface="Arial" panose="020B0604020202020204" pitchFamily="34" charset="0"/>
              </a:defRPr>
            </a:lvl1pPr>
          </a:lstStyle>
          <a:p>
            <a:fld id="{E9AD77E4-0291-4442-8847-4DA4F7427F54}" type="slidenum">
              <a:rPr lang="es-ES" smtClean="0"/>
              <a:pPr/>
              <a:t>‹#›</a:t>
            </a:fld>
            <a:endParaRPr lang="es-ES" dirty="0"/>
          </a:p>
        </p:txBody>
      </p:sp>
    </p:spTree>
    <p:extLst>
      <p:ext uri="{BB962C8B-B14F-4D97-AF65-F5344CB8AC3E}">
        <p14:creationId xmlns:p14="http://schemas.microsoft.com/office/powerpoint/2010/main" val="55618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6D8B753C-7636-4B88-8167-8DD4DD207C77}" type="datetime1">
              <a:rPr lang="en-GB" smtClean="0"/>
              <a:t>08/05/2019</a:t>
            </a:fld>
            <a:endParaRPr lang="en-GB"/>
          </a:p>
        </p:txBody>
      </p:sp>
      <p:sp>
        <p:nvSpPr>
          <p:cNvPr id="5" name="Footer Placeholder 4"/>
          <p:cNvSpPr>
            <a:spLocks noGrp="1"/>
          </p:cNvSpPr>
          <p:nvPr>
            <p:ph type="ftr" sz="quarter" idx="11"/>
          </p:nvPr>
        </p:nvSpPr>
        <p:spPr/>
        <p:txBody>
          <a:bodyPr/>
          <a:lstStyle/>
          <a:p>
            <a:r>
              <a:rPr lang="en-US" smtClean="0"/>
              <a:t>All resources at quaker.org.uk/teaching</a:t>
            </a:r>
            <a:endParaRPr lang="en-GB" dirty="0"/>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val="0"/>
              </a:ext>
            </a:extLst>
          </a:blip>
          <a:srcRect b="5393"/>
          <a:stretch/>
        </p:blipFill>
        <p:spPr>
          <a:xfrm>
            <a:off x="0" y="1"/>
            <a:ext cx="12192000" cy="509587"/>
          </a:xfrm>
          <a:prstGeom prst="rect">
            <a:avLst/>
          </a:prstGeom>
        </p:spPr>
      </p:pic>
    </p:spTree>
    <p:extLst>
      <p:ext uri="{BB962C8B-B14F-4D97-AF65-F5344CB8AC3E}">
        <p14:creationId xmlns:p14="http://schemas.microsoft.com/office/powerpoint/2010/main" val="782701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D04D554-A184-4E90-B253-C5AA58C1F49C}" type="datetime1">
              <a:rPr lang="en-GB" smtClean="0"/>
              <a:t>08/05/2019</a:t>
            </a:fld>
            <a:endParaRPr lang="en-GB"/>
          </a:p>
        </p:txBody>
      </p:sp>
      <p:sp>
        <p:nvSpPr>
          <p:cNvPr id="5" name="Footer Placeholder 4"/>
          <p:cNvSpPr>
            <a:spLocks noGrp="1"/>
          </p:cNvSpPr>
          <p:nvPr>
            <p:ph type="ftr" sz="quarter" idx="11"/>
          </p:nvPr>
        </p:nvSpPr>
        <p:spPr/>
        <p:txBody>
          <a:bodyPr/>
          <a:lstStyle/>
          <a:p>
            <a:r>
              <a:rPr lang="en-GB" smtClean="0"/>
              <a:t>All resources at quaker.org.uk/teaching</a:t>
            </a:r>
            <a:endParaRPr lang="en-GB"/>
          </a:p>
        </p:txBody>
      </p:sp>
      <p:sp>
        <p:nvSpPr>
          <p:cNvPr id="6" name="Slide Number Placeholder 5"/>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109770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E9770C0-96EC-4594-8A23-FEC0F72475DF}"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64429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A2F4BC-A2D3-4714-859D-AA710586C6C2}" type="datetime1">
              <a:rPr lang="en-GB" smtClean="0"/>
              <a:t>08/05/2019</a:t>
            </a:fld>
            <a:endParaRPr lang="en-GB"/>
          </a:p>
        </p:txBody>
      </p:sp>
      <p:sp>
        <p:nvSpPr>
          <p:cNvPr id="8" name="Footer Placeholder 7"/>
          <p:cNvSpPr>
            <a:spLocks noGrp="1"/>
          </p:cNvSpPr>
          <p:nvPr>
            <p:ph type="ftr" sz="quarter" idx="11"/>
          </p:nvPr>
        </p:nvSpPr>
        <p:spPr/>
        <p:txBody>
          <a:bodyPr/>
          <a:lstStyle/>
          <a:p>
            <a:r>
              <a:rPr lang="en-GB" smtClean="0"/>
              <a:t>All resources at quaker.org.uk/teaching</a:t>
            </a:r>
            <a:endParaRPr lang="en-GB"/>
          </a:p>
        </p:txBody>
      </p:sp>
      <p:sp>
        <p:nvSpPr>
          <p:cNvPr id="9" name="Slide Number Placeholder 8"/>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22330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A94852-BF20-4B58-BCD4-A71B34A85957}" type="datetime1">
              <a:rPr lang="en-GB" smtClean="0"/>
              <a:t>08/05/2019</a:t>
            </a:fld>
            <a:endParaRPr lang="en-GB"/>
          </a:p>
        </p:txBody>
      </p:sp>
      <p:sp>
        <p:nvSpPr>
          <p:cNvPr id="4" name="Footer Placeholder 3"/>
          <p:cNvSpPr>
            <a:spLocks noGrp="1"/>
          </p:cNvSpPr>
          <p:nvPr>
            <p:ph type="ftr" sz="quarter" idx="11"/>
          </p:nvPr>
        </p:nvSpPr>
        <p:spPr/>
        <p:txBody>
          <a:bodyPr/>
          <a:lstStyle/>
          <a:p>
            <a:r>
              <a:rPr lang="en-GB" smtClean="0"/>
              <a:t>All resources at quaker.org.uk/teaching</a:t>
            </a:r>
            <a:endParaRPr lang="en-GB"/>
          </a:p>
        </p:txBody>
      </p:sp>
      <p:sp>
        <p:nvSpPr>
          <p:cNvPr id="5" name="Slide Number Placeholder 4"/>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8286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9F39F-AA4F-43E6-8E79-53CD26EF2E13}" type="datetime1">
              <a:rPr lang="en-GB" smtClean="0"/>
              <a:t>08/05/2019</a:t>
            </a:fld>
            <a:endParaRPr lang="en-GB"/>
          </a:p>
        </p:txBody>
      </p:sp>
      <p:sp>
        <p:nvSpPr>
          <p:cNvPr id="3" name="Footer Placeholder 2"/>
          <p:cNvSpPr>
            <a:spLocks noGrp="1"/>
          </p:cNvSpPr>
          <p:nvPr>
            <p:ph type="ftr" sz="quarter" idx="11"/>
          </p:nvPr>
        </p:nvSpPr>
        <p:spPr/>
        <p:txBody>
          <a:bodyPr/>
          <a:lstStyle/>
          <a:p>
            <a:r>
              <a:rPr lang="en-GB" smtClean="0"/>
              <a:t>All resources at quaker.org.uk/teaching</a:t>
            </a:r>
            <a:endParaRPr lang="en-GB"/>
          </a:p>
        </p:txBody>
      </p:sp>
      <p:sp>
        <p:nvSpPr>
          <p:cNvPr id="4" name="Slide Number Placeholder 3"/>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10597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1435DD-06BE-4F83-A75B-C84D550EA552}"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39942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3BAD4D7-72BD-43C3-B378-D03C33C110F6}" type="datetime1">
              <a:rPr lang="en-GB" smtClean="0"/>
              <a:t>08/05/2019</a:t>
            </a:fld>
            <a:endParaRPr lang="en-GB"/>
          </a:p>
        </p:txBody>
      </p:sp>
      <p:sp>
        <p:nvSpPr>
          <p:cNvPr id="6" name="Footer Placeholder 5"/>
          <p:cNvSpPr>
            <a:spLocks noGrp="1"/>
          </p:cNvSpPr>
          <p:nvPr>
            <p:ph type="ftr" sz="quarter" idx="11"/>
          </p:nvPr>
        </p:nvSpPr>
        <p:spPr/>
        <p:txBody>
          <a:bodyPr/>
          <a:lstStyle/>
          <a:p>
            <a:r>
              <a:rPr lang="en-GB" smtClean="0"/>
              <a:t>All resources at quaker.org.uk/teaching</a:t>
            </a:r>
            <a:endParaRPr lang="en-GB"/>
          </a:p>
        </p:txBody>
      </p:sp>
      <p:sp>
        <p:nvSpPr>
          <p:cNvPr id="7" name="Slide Number Placeholder 6"/>
          <p:cNvSpPr>
            <a:spLocks noGrp="1"/>
          </p:cNvSpPr>
          <p:nvPr>
            <p:ph type="sldNum" sz="quarter" idx="12"/>
          </p:nvPr>
        </p:nvSpPr>
        <p:spPr/>
        <p:txBody>
          <a:bodyPr/>
          <a:lstStyle/>
          <a:p>
            <a:fld id="{DF59AB74-29FF-45E8-9BA6-7B55AB4C6174}" type="slidenum">
              <a:rPr lang="en-GB" smtClean="0"/>
              <a:t>‹#›</a:t>
            </a:fld>
            <a:endParaRPr lang="en-GB"/>
          </a:p>
        </p:txBody>
      </p:sp>
    </p:spTree>
    <p:extLst>
      <p:ext uri="{BB962C8B-B14F-4D97-AF65-F5344CB8AC3E}">
        <p14:creationId xmlns:p14="http://schemas.microsoft.com/office/powerpoint/2010/main" val="2438101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4D6C1C2-9947-441B-9C7F-8E0FD7547F02}" type="datetime1">
              <a:rPr lang="en-GB" smtClean="0"/>
              <a:t>08/05/2019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2">
                    <a:lumMod val="75000"/>
                  </a:schemeClr>
                </a:solidFill>
                <a:latin typeface="Arial" panose="020B0604020202020204" pitchFamily="34" charset="0"/>
                <a:cs typeface="Arial" panose="020B0604020202020204" pitchFamily="34" charset="0"/>
              </a:defRPr>
            </a:lvl1pPr>
          </a:lstStyle>
          <a:p>
            <a:r>
              <a:rPr lang="en-US" smtClean="0"/>
              <a:t>All resources at quaker.org.uk/teaching</a:t>
            </a:r>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DF59AB74-29FF-45E8-9BA6-7B55AB4C6174}" type="slidenum">
              <a:rPr lang="en-GB" smtClean="0"/>
              <a:pPr/>
              <a:t>‹#›</a:t>
            </a:fld>
            <a:endParaRPr lang="en-GB"/>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29876" y="100744"/>
            <a:ext cx="2429325" cy="178800"/>
          </a:xfrm>
          <a:prstGeom prst="rect">
            <a:avLst/>
          </a:prstGeom>
        </p:spPr>
      </p:pic>
    </p:spTree>
    <p:extLst>
      <p:ext uri="{BB962C8B-B14F-4D97-AF65-F5344CB8AC3E}">
        <p14:creationId xmlns:p14="http://schemas.microsoft.com/office/powerpoint/2010/main" val="4041857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hyperlink" Target="http://youtu.be/bz6F3omp_Z0" TargetMode="External"/><Relationship Id="rId13" Type="http://schemas.openxmlformats.org/officeDocument/2006/relationships/hyperlink" Target="http://youtu.be/XcJX4273LQM" TargetMode="External"/><Relationship Id="rId3" Type="http://schemas.openxmlformats.org/officeDocument/2006/relationships/image" Target="../media/image20.png"/><Relationship Id="rId7" Type="http://schemas.openxmlformats.org/officeDocument/2006/relationships/image" Target="../media/image22.png"/><Relationship Id="rId12" Type="http://schemas.openxmlformats.org/officeDocument/2006/relationships/image" Target="../media/image24.png"/><Relationship Id="rId2" Type="http://schemas.openxmlformats.org/officeDocument/2006/relationships/hyperlink" Target="http://youtu.be/RDMvbH5JTMw" TargetMode="External"/><Relationship Id="rId1" Type="http://schemas.openxmlformats.org/officeDocument/2006/relationships/slideLayout" Target="../slideLayouts/slideLayout2.xml"/><Relationship Id="rId6" Type="http://schemas.openxmlformats.org/officeDocument/2006/relationships/hyperlink" Target="http://youtu.be/PypPykUH6wM" TargetMode="External"/><Relationship Id="rId11" Type="http://schemas.openxmlformats.org/officeDocument/2006/relationships/hyperlink" Target="http://youtu.be/7gCTpY3IefI" TargetMode="External"/><Relationship Id="rId5" Type="http://schemas.openxmlformats.org/officeDocument/2006/relationships/image" Target="../media/image21.png"/><Relationship Id="rId10" Type="http://schemas.openxmlformats.org/officeDocument/2006/relationships/hyperlink" Target="https://interactive.aljazeera.com/aje/palestineremix/drone-footage-maps.html" TargetMode="External"/><Relationship Id="rId4" Type="http://schemas.openxmlformats.org/officeDocument/2006/relationships/hyperlink" Target="http://youtu.be/L9U-_eZhm1E" TargetMode="External"/><Relationship Id="rId9" Type="http://schemas.openxmlformats.org/officeDocument/2006/relationships/image" Target="../media/image23.png"/><Relationship Id="rId1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2.emf"/><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hyperlink" Target="https://www.haaretz.com/israel-news/.premium.MAGAZINE-the-little-known-story-behind-jerusalem-s-most-iconic-and-controversial-site-1.6938420" TargetMode="External"/><Relationship Id="rId5" Type="http://schemas.openxmlformats.org/officeDocument/2006/relationships/image" Target="../media/image32.emf"/><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hyperlink" Target="https://www.haaretz.com/israel-news/.premium.MAGAZINE-the-little-known-story-behind-jerusalem-s-most-iconic-and-controversial-site-1.6938420" TargetMode="External"/><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Image result for unocha map palestinian">
            <a:extLst>
              <a:ext uri="{FF2B5EF4-FFF2-40B4-BE49-F238E27FC236}">
                <a16:creationId xmlns:a16="http://schemas.microsoft.com/office/drawing/2014/main" id="{A6AF1FA1-43C6-F543-A696-A4758F11C67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62743" y="-11691559"/>
            <a:ext cx="13454743" cy="21178758"/>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752AFA30-6A3F-ED4D-A97D-EBC959DA2B60}"/>
              </a:ext>
            </a:extLst>
          </p:cNvPr>
          <p:cNvSpPr/>
          <p:nvPr/>
        </p:nvSpPr>
        <p:spPr>
          <a:xfrm>
            <a:off x="-1" y="2505204"/>
            <a:ext cx="6206647" cy="3663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a:extLst>
              <a:ext uri="{FF2B5EF4-FFF2-40B4-BE49-F238E27FC236}">
                <a16:creationId xmlns:a16="http://schemas.microsoft.com/office/drawing/2014/main" id="{5B1B6E62-9462-D54C-9E87-B042BC1EC26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21839" y="5721969"/>
            <a:ext cx="2358732" cy="173007"/>
          </a:xfrm>
          <a:prstGeom prst="rect">
            <a:avLst/>
          </a:prstGeom>
        </p:spPr>
      </p:pic>
      <p:sp>
        <p:nvSpPr>
          <p:cNvPr id="16" name="Subtítulo 15">
            <a:extLst>
              <a:ext uri="{FF2B5EF4-FFF2-40B4-BE49-F238E27FC236}">
                <a16:creationId xmlns:a16="http://schemas.microsoft.com/office/drawing/2014/main" id="{4BFE9A4D-D987-F340-99F8-5E08AE1EC3A2}"/>
              </a:ext>
            </a:extLst>
          </p:cNvPr>
          <p:cNvSpPr>
            <a:spLocks noGrp="1"/>
          </p:cNvSpPr>
          <p:nvPr>
            <p:ph type="subTitle" idx="4294967295"/>
          </p:nvPr>
        </p:nvSpPr>
        <p:spPr>
          <a:xfrm>
            <a:off x="251563" y="2844834"/>
            <a:ext cx="5703518" cy="1477464"/>
          </a:xfrm>
          <a:prstGeom prst="rect">
            <a:avLst/>
          </a:prstGeom>
        </p:spPr>
        <p:txBody>
          <a:bodyPr>
            <a:normAutofit fontScale="92500" lnSpcReduction="20000"/>
          </a:bodyPr>
          <a:lstStyle/>
          <a:p>
            <a:pPr marL="0" indent="0" algn="l">
              <a:buNone/>
            </a:pPr>
            <a:r>
              <a:rPr lang="es-ES" sz="6000" b="1" dirty="0" err="1">
                <a:solidFill>
                  <a:schemeClr val="bg1"/>
                </a:solidFill>
                <a:latin typeface="Arial" panose="020B0604020202020204" pitchFamily="34" charset="0"/>
                <a:cs typeface="Arial" panose="020B0604020202020204" pitchFamily="34" charset="0"/>
              </a:rPr>
              <a:t>Map</a:t>
            </a:r>
          </a:p>
          <a:p>
            <a:pPr marL="0" indent="0" algn="l">
              <a:buNone/>
            </a:pPr>
            <a:r>
              <a:rPr lang="es-ES" sz="6000" b="1" dirty="0">
                <a:solidFill>
                  <a:schemeClr val="bg1"/>
                </a:solidFill>
                <a:latin typeface="Arial" panose="020B0604020202020204" pitchFamily="34" charset="0"/>
                <a:cs typeface="Arial" panose="020B0604020202020204" pitchFamily="34" charset="0"/>
              </a:rPr>
              <a:t>labelling.</a:t>
            </a:r>
          </a:p>
        </p:txBody>
      </p:sp>
      <p:sp>
        <p:nvSpPr>
          <p:cNvPr id="17" name="Subtítulo 15">
            <a:extLst>
              <a:ext uri="{FF2B5EF4-FFF2-40B4-BE49-F238E27FC236}">
                <a16:creationId xmlns:a16="http://schemas.microsoft.com/office/drawing/2014/main" id="{B7724BC2-CF42-D14A-B8DC-8AD236C5ED7F}"/>
              </a:ext>
            </a:extLst>
          </p:cNvPr>
          <p:cNvSpPr txBox="1">
            <a:spLocks/>
          </p:cNvSpPr>
          <p:nvPr/>
        </p:nvSpPr>
        <p:spPr>
          <a:xfrm>
            <a:off x="251563" y="4353966"/>
            <a:ext cx="5703518" cy="13680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GB" sz="1600" dirty="0">
                <a:solidFill>
                  <a:schemeClr val="bg1"/>
                </a:solidFill>
                <a:latin typeface="Arial" panose="020B0604020202020204" pitchFamily="34" charset="0"/>
                <a:cs typeface="Arial" panose="020B0604020202020204" pitchFamily="34" charset="0"/>
              </a:rPr>
              <a:t>Links to “Where do you mean?” </a:t>
            </a:r>
            <a:br>
              <a:rPr lang="en-GB" sz="1600" dirty="0">
                <a:solidFill>
                  <a:schemeClr val="bg1"/>
                </a:solidFill>
                <a:latin typeface="Arial" panose="020B0604020202020204" pitchFamily="34" charset="0"/>
                <a:cs typeface="Arial" panose="020B0604020202020204" pitchFamily="34" charset="0"/>
              </a:rPr>
            </a:br>
            <a:r>
              <a:rPr lang="en-GB" sz="1600" dirty="0">
                <a:solidFill>
                  <a:schemeClr val="bg1"/>
                </a:solidFill>
                <a:latin typeface="Arial" panose="020B0604020202020204" pitchFamily="34" charset="0"/>
                <a:cs typeface="Arial" panose="020B0604020202020204" pitchFamily="34" charset="0"/>
              </a:rPr>
              <a:t>Activity and Resource 4-5</a:t>
            </a:r>
          </a:p>
        </p:txBody>
      </p:sp>
    </p:spTree>
    <p:extLst>
      <p:ext uri="{BB962C8B-B14F-4D97-AF65-F5344CB8AC3E}">
        <p14:creationId xmlns:p14="http://schemas.microsoft.com/office/powerpoint/2010/main" val="3830894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53000" y="2038350"/>
            <a:ext cx="9714975" cy="4181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753000" y="543243"/>
            <a:ext cx="10515600" cy="1325563"/>
          </a:xfrm>
        </p:spPr>
        <p:txBody>
          <a:bodyPr/>
          <a:lstStyle/>
          <a:p>
            <a:r>
              <a:rPr lang="en-GB" dirty="0" smtClean="0">
                <a:latin typeface="Arial" panose="020B0604020202020204" pitchFamily="34" charset="0"/>
                <a:cs typeface="Arial" panose="020B0604020202020204" pitchFamily="34" charset="0"/>
              </a:rPr>
              <a:t>What does it look like?</a:t>
            </a:r>
            <a:endParaRPr lang="en-GB"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53000" y="1503912"/>
            <a:ext cx="10515600" cy="4351338"/>
          </a:xfrm>
        </p:spPr>
        <p:txBody>
          <a:bodyPr/>
          <a:lstStyle/>
          <a:p>
            <a:pPr marL="0" indent="0">
              <a:buNone/>
            </a:pPr>
            <a:r>
              <a:rPr lang="en-GB" dirty="0"/>
              <a:t>Videos </a:t>
            </a:r>
            <a:r>
              <a:rPr lang="en-GB" dirty="0" smtClean="0"/>
              <a:t>of the landscape </a:t>
            </a:r>
            <a:r>
              <a:rPr lang="en-GB" dirty="0"/>
              <a:t>from Al-Jazeera</a:t>
            </a:r>
            <a:r>
              <a:rPr lang="en-GB" dirty="0" smtClean="0"/>
              <a:t>:</a:t>
            </a:r>
            <a:endParaRPr lang="en-GB" dirty="0"/>
          </a:p>
        </p:txBody>
      </p:sp>
      <p:pic>
        <p:nvPicPr>
          <p:cNvPr id="4" name="Picture 3">
            <a:hlinkClick r:id="rId2"/>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51101" y="2300597"/>
            <a:ext cx="2744599" cy="16957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hlinkClick r:id="rId4"/>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022651" y="2300597"/>
            <a:ext cx="2721049" cy="16957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hlinkClick r:id="rId6"/>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65351" y="2312442"/>
            <a:ext cx="2737725" cy="16839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hlinkClick r:id="rId8"/>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924450" y="4159003"/>
            <a:ext cx="2771250" cy="16962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7"/>
          <p:cNvSpPr/>
          <p:nvPr/>
        </p:nvSpPr>
        <p:spPr>
          <a:xfrm>
            <a:off x="753000" y="6216534"/>
            <a:ext cx="8391000" cy="369332"/>
          </a:xfrm>
          <a:prstGeom prst="rect">
            <a:avLst/>
          </a:prstGeom>
        </p:spPr>
        <p:txBody>
          <a:bodyPr wrap="square">
            <a:spAutoFit/>
          </a:bodyPr>
          <a:lstStyle/>
          <a:p>
            <a:r>
              <a:rPr lang="en-GB" u="sng" dirty="0" smtClean="0">
                <a:hlinkClick r:id="rId10"/>
              </a:rPr>
              <a:t>More: https</a:t>
            </a:r>
            <a:r>
              <a:rPr lang="en-GB" u="sng" dirty="0">
                <a:hlinkClick r:id="rId10"/>
              </a:rPr>
              <a:t>://interactive.aljazeera.com/aje/palestineremix/drone-footage-maps.html</a:t>
            </a:r>
            <a:r>
              <a:rPr lang="en-GB" u="sng" dirty="0"/>
              <a:t> </a:t>
            </a:r>
            <a:endParaRPr lang="en-GB" dirty="0"/>
          </a:p>
        </p:txBody>
      </p:sp>
      <p:pic>
        <p:nvPicPr>
          <p:cNvPr id="9" name="Picture 8">
            <a:hlinkClick r:id="rId11"/>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4022650" y="4159003"/>
            <a:ext cx="2721049" cy="16962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hlinkClick r:id="rId13"/>
          </p:cNvPr>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965351" y="4177749"/>
            <a:ext cx="2737726" cy="1677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823258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Jerusalem</a:t>
            </a:r>
            <a:endParaRPr lang="en-GB" dirty="0">
              <a:latin typeface="Arial" panose="020B0604020202020204" pitchFamily="34" charset="0"/>
              <a:cs typeface="Arial" panose="020B0604020202020204" pitchFamily="34" charset="0"/>
            </a:endParaRPr>
          </a:p>
        </p:txBody>
      </p:sp>
      <p:pic>
        <p:nvPicPr>
          <p:cNvPr id="7170" name="Picture 2" descr="File:Streets of the Old City of Jerusalem (12396186523) (2).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199" y="1363719"/>
            <a:ext cx="7892441" cy="525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6539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100" name="Picture 4" descr="https://eappiblog.files.wordpress.com/2015/11/img_3864.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47458" y="-5515429"/>
            <a:ext cx="18560144" cy="123734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val="0"/>
              </a:ext>
            </a:extLst>
          </a:blip>
          <a:srcRect b="5393"/>
          <a:stretch/>
        </p:blipFill>
        <p:spPr>
          <a:xfrm>
            <a:off x="0" y="1"/>
            <a:ext cx="12192000" cy="509587"/>
          </a:xfrm>
          <a:prstGeom prst="rect">
            <a:avLst/>
          </a:prstGeom>
        </p:spPr>
      </p:pic>
    </p:spTree>
    <p:extLst>
      <p:ext uri="{BB962C8B-B14F-4D97-AF65-F5344CB8AC3E}">
        <p14:creationId xmlns:p14="http://schemas.microsoft.com/office/powerpoint/2010/main" val="296499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36000" fill="hold" nodeType="withEffect">
                                  <p:stCondLst>
                                    <p:cond delay="0"/>
                                  </p:stCondLst>
                                  <p:childTnLst>
                                    <p:animMotion origin="layout" path="M -3.54167E-6 3.33333E-6 L 0.00092 0.46319 " pathEditMode="relative" rAng="0" ptsTypes="AA">
                                      <p:cBhvr>
                                        <p:cTn id="6" dur="9500" fill="hold"/>
                                        <p:tgtEl>
                                          <p:spTgt spid="4100"/>
                                        </p:tgtEl>
                                        <p:attrNameLst>
                                          <p:attrName>ppt_x</p:attrName>
                                          <p:attrName>ppt_y</p:attrName>
                                        </p:attrNameLst>
                                      </p:cBhvr>
                                      <p:rCtr x="39"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6" name="Picture 2" descr="https://upload.wikimedia.org/wikipedia/commons/0/05/Jerusalem_from_mt_olive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0173" y="517357"/>
            <a:ext cx="12331116" cy="647872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719814" y="34043"/>
            <a:ext cx="7472186" cy="6962044"/>
            <a:chOff x="4719814" y="638969"/>
            <a:chExt cx="7472186" cy="6962044"/>
          </a:xfrm>
          <a:effectLst>
            <a:glow rad="393700">
              <a:schemeClr val="bg1">
                <a:alpha val="78000"/>
              </a:schemeClr>
            </a:glow>
          </a:effectLst>
        </p:grpSpPr>
        <p:grpSp>
          <p:nvGrpSpPr>
            <p:cNvPr id="5" name="Group 4"/>
            <p:cNvGrpSpPr/>
            <p:nvPr/>
          </p:nvGrpSpPr>
          <p:grpSpPr>
            <a:xfrm>
              <a:off x="5963938" y="638969"/>
              <a:ext cx="6228062" cy="6858000"/>
              <a:chOff x="2981969" y="0"/>
              <a:chExt cx="6228062" cy="6858000"/>
            </a:xfrm>
          </p:grpSpPr>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81969" y="0"/>
                <a:ext cx="6228062" cy="6858000"/>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val="0"/>
                  </a:ext>
                </a:extLst>
              </a:blip>
              <a:srcRect l="17883" t="55138" r="13142" b="7083"/>
              <a:stretch/>
            </p:blipFill>
            <p:spPr>
              <a:xfrm>
                <a:off x="4095750" y="3829050"/>
                <a:ext cx="4295776" cy="2590800"/>
              </a:xfrm>
              <a:prstGeom prst="rect">
                <a:avLst/>
              </a:prstGeom>
            </p:spPr>
          </p:pic>
        </p:grpSp>
        <p:pic>
          <p:nvPicPr>
            <p:cNvPr id="6" name="Picture 5"/>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19814" y="3407969"/>
              <a:ext cx="2263234" cy="4193044"/>
            </a:xfrm>
            <a:prstGeom prst="rect">
              <a:avLst/>
            </a:prstGeom>
          </p:spPr>
        </p:pic>
      </p:grpSp>
    </p:spTree>
    <p:extLst>
      <p:ext uri="{BB962C8B-B14F-4D97-AF65-F5344CB8AC3E}">
        <p14:creationId xmlns:p14="http://schemas.microsoft.com/office/powerpoint/2010/main" val="306604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6" name="Picture 2" descr="https://upload.wikimedia.org/wikipedia/commons/0/05/Jerusalem_from_mt_olive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0173" y="505325"/>
            <a:ext cx="12331116" cy="649076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719814" y="34043"/>
            <a:ext cx="7472186" cy="6962044"/>
            <a:chOff x="4719814" y="638969"/>
            <a:chExt cx="7472186" cy="6962044"/>
          </a:xfrm>
          <a:effectLst>
            <a:glow rad="393700">
              <a:schemeClr val="bg1">
                <a:alpha val="78000"/>
              </a:schemeClr>
            </a:glow>
          </a:effectLst>
        </p:grpSpPr>
        <p:grpSp>
          <p:nvGrpSpPr>
            <p:cNvPr id="5" name="Group 4"/>
            <p:cNvGrpSpPr/>
            <p:nvPr/>
          </p:nvGrpSpPr>
          <p:grpSpPr>
            <a:xfrm>
              <a:off x="5963938" y="638969"/>
              <a:ext cx="6228062" cy="6858000"/>
              <a:chOff x="2981969" y="0"/>
              <a:chExt cx="6228062" cy="6858000"/>
            </a:xfrm>
          </p:grpSpPr>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81969" y="0"/>
                <a:ext cx="6228062" cy="6858000"/>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val="0"/>
                  </a:ext>
                </a:extLst>
              </a:blip>
              <a:srcRect l="17883" t="55138" r="13142" b="7083"/>
              <a:stretch/>
            </p:blipFill>
            <p:spPr>
              <a:xfrm>
                <a:off x="4095750" y="3829050"/>
                <a:ext cx="4295776" cy="2590800"/>
              </a:xfrm>
              <a:prstGeom prst="rect">
                <a:avLst/>
              </a:prstGeom>
            </p:spPr>
          </p:pic>
        </p:grpSp>
        <p:pic>
          <p:nvPicPr>
            <p:cNvPr id="6" name="Picture 5"/>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19814" y="3407969"/>
              <a:ext cx="2263234" cy="4193044"/>
            </a:xfrm>
            <a:prstGeom prst="rect">
              <a:avLst/>
            </a:prstGeom>
          </p:spPr>
        </p:pic>
      </p:grpSp>
      <p:pic>
        <p:nvPicPr>
          <p:cNvPr id="9" name="Picture 8"/>
          <p:cNvPicPr>
            <a:picLocks noChangeAspect="1"/>
          </p:cNvPicPr>
          <p:nvPr/>
        </p:nvPicPr>
        <p:blipFill rotWithShape="1">
          <a:blip r:embed="rId5" cstate="email">
            <a:extLst>
              <a:ext uri="{28A0092B-C50C-407E-A947-70E740481C1C}">
                <a14:useLocalDpi xmlns:a14="http://schemas.microsoft.com/office/drawing/2010/main" val="0"/>
              </a:ext>
            </a:extLst>
          </a:blip>
          <a:srcRect l="23974" t="818" r="1472" b="3230"/>
          <a:stretch/>
        </p:blipFill>
        <p:spPr>
          <a:xfrm>
            <a:off x="699606" y="795479"/>
            <a:ext cx="1825416" cy="5029200"/>
          </a:xfrm>
          <a:prstGeom prst="rect">
            <a:avLst/>
          </a:prstGeom>
        </p:spPr>
      </p:pic>
    </p:spTree>
    <p:extLst>
      <p:ext uri="{BB962C8B-B14F-4D97-AF65-F5344CB8AC3E}">
        <p14:creationId xmlns:p14="http://schemas.microsoft.com/office/powerpoint/2010/main" val="3254181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6" name="Picture 2" descr="https://upload.wikimedia.org/wikipedia/commons/0/05/Jerusalem_from_mt_oliv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73" y="-1062063"/>
            <a:ext cx="12331116" cy="805815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719814" y="34043"/>
            <a:ext cx="7472186" cy="6962044"/>
            <a:chOff x="4719814" y="638969"/>
            <a:chExt cx="7472186" cy="6962044"/>
          </a:xfrm>
          <a:effectLst>
            <a:glow rad="393700">
              <a:schemeClr val="bg1">
                <a:alpha val="78000"/>
              </a:schemeClr>
            </a:glow>
          </a:effectLst>
        </p:grpSpPr>
        <p:grpSp>
          <p:nvGrpSpPr>
            <p:cNvPr id="5" name="Group 4"/>
            <p:cNvGrpSpPr/>
            <p:nvPr/>
          </p:nvGrpSpPr>
          <p:grpSpPr>
            <a:xfrm>
              <a:off x="5963938" y="638969"/>
              <a:ext cx="6228062" cy="6858000"/>
              <a:chOff x="2981969" y="0"/>
              <a:chExt cx="6228062" cy="6858000"/>
            </a:xfrm>
          </p:grpSpPr>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81969" y="0"/>
                <a:ext cx="6228062" cy="6858000"/>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val="0"/>
                  </a:ext>
                </a:extLst>
              </a:blip>
              <a:srcRect l="17883" t="55138" r="13142" b="7083"/>
              <a:stretch/>
            </p:blipFill>
            <p:spPr>
              <a:xfrm>
                <a:off x="4095750" y="3829050"/>
                <a:ext cx="4295776" cy="2590800"/>
              </a:xfrm>
              <a:prstGeom prst="rect">
                <a:avLst/>
              </a:prstGeom>
            </p:spPr>
          </p:pic>
        </p:grpSp>
        <p:pic>
          <p:nvPicPr>
            <p:cNvPr id="6" name="Picture 5"/>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19814" y="3407969"/>
              <a:ext cx="2263234" cy="4193044"/>
            </a:xfrm>
            <a:prstGeom prst="rect">
              <a:avLst/>
            </a:prstGeom>
          </p:spPr>
        </p:pic>
      </p:grpSp>
      <p:pic>
        <p:nvPicPr>
          <p:cNvPr id="9" name="Picture 8"/>
          <p:cNvPicPr>
            <a:picLocks noChangeAspect="1"/>
          </p:cNvPicPr>
          <p:nvPr/>
        </p:nvPicPr>
        <p:blipFill rotWithShape="1">
          <a:blip r:embed="rId5" cstate="email">
            <a:extLst>
              <a:ext uri="{28A0092B-C50C-407E-A947-70E740481C1C}">
                <a14:useLocalDpi xmlns:a14="http://schemas.microsoft.com/office/drawing/2010/main" val="0"/>
              </a:ext>
            </a:extLst>
          </a:blip>
          <a:srcRect l="23974" t="818" r="1472" b="3230"/>
          <a:stretch/>
        </p:blipFill>
        <p:spPr>
          <a:xfrm>
            <a:off x="699606" y="795479"/>
            <a:ext cx="1825416" cy="5029200"/>
          </a:xfrm>
          <a:prstGeom prst="rect">
            <a:avLst/>
          </a:prstGeom>
        </p:spPr>
      </p:pic>
      <p:sp>
        <p:nvSpPr>
          <p:cNvPr id="10" name="Content Placeholder 2"/>
          <p:cNvSpPr>
            <a:spLocks noGrp="1"/>
          </p:cNvSpPr>
          <p:nvPr>
            <p:ph idx="1"/>
          </p:nvPr>
        </p:nvSpPr>
        <p:spPr>
          <a:xfrm>
            <a:off x="2619846" y="795478"/>
            <a:ext cx="8134350" cy="1447801"/>
          </a:xfrm>
          <a:solidFill>
            <a:schemeClr val="accent2"/>
          </a:solidFill>
        </p:spPr>
        <p:txBody>
          <a:bodyPr>
            <a:normAutofit/>
          </a:bodyPr>
          <a:lstStyle/>
          <a:p>
            <a:pPr marL="180975" indent="0">
              <a:buNone/>
            </a:pPr>
            <a:r>
              <a:rPr lang="en-GB" sz="1600" dirty="0">
                <a:solidFill>
                  <a:schemeClr val="bg1"/>
                </a:solidFill>
                <a:latin typeface="Arial" panose="020B0604020202020204" pitchFamily="34" charset="0"/>
                <a:cs typeface="Arial" panose="020B0604020202020204" pitchFamily="34" charset="0"/>
              </a:rPr>
              <a:t>Built </a:t>
            </a:r>
            <a:r>
              <a:rPr lang="en-GB" sz="1600" dirty="0" smtClean="0">
                <a:solidFill>
                  <a:schemeClr val="bg1"/>
                </a:solidFill>
                <a:latin typeface="Arial" panose="020B0604020202020204" pitchFamily="34" charset="0"/>
                <a:cs typeface="Arial" panose="020B0604020202020204" pitchFamily="34" charset="0"/>
              </a:rPr>
              <a:t>in the 4</a:t>
            </a:r>
            <a:r>
              <a:rPr lang="en-GB" sz="1600" baseline="30000" dirty="0" smtClean="0">
                <a:solidFill>
                  <a:schemeClr val="bg1"/>
                </a:solidFill>
                <a:latin typeface="Arial" panose="020B0604020202020204" pitchFamily="34" charset="0"/>
                <a:cs typeface="Arial" panose="020B0604020202020204" pitchFamily="34" charset="0"/>
              </a:rPr>
              <a:t>th</a:t>
            </a:r>
            <a:r>
              <a:rPr lang="en-GB" sz="1600" dirty="0" smtClean="0">
                <a:solidFill>
                  <a:schemeClr val="bg1"/>
                </a:solidFill>
                <a:latin typeface="Arial" panose="020B0604020202020204" pitchFamily="34" charset="0"/>
                <a:cs typeface="Arial" panose="020B0604020202020204" pitchFamily="34" charset="0"/>
              </a:rPr>
              <a:t> century CE on </a:t>
            </a:r>
            <a:r>
              <a:rPr lang="en-GB" sz="1600" dirty="0">
                <a:solidFill>
                  <a:schemeClr val="bg1"/>
                </a:solidFill>
                <a:latin typeface="Arial" panose="020B0604020202020204" pitchFamily="34" charset="0"/>
                <a:cs typeface="Arial" panose="020B0604020202020204" pitchFamily="34" charset="0"/>
              </a:rPr>
              <a:t>the </a:t>
            </a:r>
            <a:r>
              <a:rPr lang="en-GB" sz="1600" dirty="0" smtClean="0">
                <a:solidFill>
                  <a:schemeClr val="bg1"/>
                </a:solidFill>
                <a:latin typeface="Arial" panose="020B0604020202020204" pitchFamily="34" charset="0"/>
                <a:cs typeface="Arial" panose="020B0604020202020204" pitchFamily="34" charset="0"/>
              </a:rPr>
              <a:t>site where </a:t>
            </a:r>
            <a:r>
              <a:rPr lang="en-GB" sz="1600" dirty="0">
                <a:solidFill>
                  <a:schemeClr val="bg1"/>
                </a:solidFill>
                <a:latin typeface="Arial" panose="020B0604020202020204" pitchFamily="34" charset="0"/>
                <a:cs typeface="Arial" panose="020B0604020202020204" pitchFamily="34" charset="0"/>
              </a:rPr>
              <a:t>Jesus </a:t>
            </a:r>
            <a:r>
              <a:rPr lang="en-GB" sz="1600" dirty="0" smtClean="0">
                <a:solidFill>
                  <a:schemeClr val="bg1"/>
                </a:solidFill>
                <a:latin typeface="Arial" panose="020B0604020202020204" pitchFamily="34" charset="0"/>
                <a:cs typeface="Arial" panose="020B0604020202020204" pitchFamily="34" charset="0"/>
              </a:rPr>
              <a:t>is believed </a:t>
            </a:r>
            <a:r>
              <a:rPr lang="en-GB" sz="1600" dirty="0">
                <a:solidFill>
                  <a:schemeClr val="bg1"/>
                </a:solidFill>
                <a:latin typeface="Arial" panose="020B0604020202020204" pitchFamily="34" charset="0"/>
                <a:cs typeface="Arial" panose="020B0604020202020204" pitchFamily="34" charset="0"/>
              </a:rPr>
              <a:t>to </a:t>
            </a:r>
            <a:r>
              <a:rPr lang="en-GB" sz="1600" dirty="0" smtClean="0">
                <a:solidFill>
                  <a:schemeClr val="bg1"/>
                </a:solidFill>
                <a:latin typeface="Arial" panose="020B0604020202020204" pitchFamily="34" charset="0"/>
                <a:cs typeface="Arial" panose="020B0604020202020204" pitchFamily="34" charset="0"/>
              </a:rPr>
              <a:t>have been </a:t>
            </a:r>
            <a:r>
              <a:rPr lang="en-GB" sz="1600" dirty="0">
                <a:solidFill>
                  <a:schemeClr val="bg1"/>
                </a:solidFill>
                <a:latin typeface="Arial" panose="020B0604020202020204" pitchFamily="34" charset="0"/>
                <a:cs typeface="Arial" panose="020B0604020202020204" pitchFamily="34" charset="0"/>
              </a:rPr>
              <a:t>crucified </a:t>
            </a:r>
            <a:r>
              <a:rPr lang="en-GB" sz="1600" dirty="0" smtClean="0">
                <a:solidFill>
                  <a:schemeClr val="bg1"/>
                </a:solidFill>
                <a:latin typeface="Arial" panose="020B0604020202020204" pitchFamily="34" charset="0"/>
                <a:cs typeface="Arial" panose="020B0604020202020204" pitchFamily="34" charset="0"/>
              </a:rPr>
              <a:t>and buried. It is used most by Roman Catholic, Greek </a:t>
            </a:r>
            <a:r>
              <a:rPr lang="en-GB" sz="1600" dirty="0">
                <a:solidFill>
                  <a:schemeClr val="bg1"/>
                </a:solidFill>
                <a:latin typeface="Arial" panose="020B0604020202020204" pitchFamily="34" charset="0"/>
                <a:cs typeface="Arial" panose="020B0604020202020204" pitchFamily="34" charset="0"/>
              </a:rPr>
              <a:t>Orthodox and Armenian </a:t>
            </a:r>
            <a:r>
              <a:rPr lang="en-GB" sz="1600" dirty="0" smtClean="0">
                <a:solidFill>
                  <a:schemeClr val="bg1"/>
                </a:solidFill>
                <a:latin typeface="Arial" panose="020B0604020202020204" pitchFamily="34" charset="0"/>
                <a:cs typeface="Arial" panose="020B0604020202020204" pitchFamily="34" charset="0"/>
              </a:rPr>
              <a:t>apostolic Christians, but there is also a presence for Coptic </a:t>
            </a:r>
            <a:r>
              <a:rPr lang="en-GB" sz="1600" dirty="0">
                <a:solidFill>
                  <a:schemeClr val="bg1"/>
                </a:solidFill>
                <a:latin typeface="Arial" panose="020B0604020202020204" pitchFamily="34" charset="0"/>
                <a:cs typeface="Arial" panose="020B0604020202020204" pitchFamily="34" charset="0"/>
              </a:rPr>
              <a:t>Orthodox, </a:t>
            </a:r>
            <a:r>
              <a:rPr lang="en-GB" sz="1600" dirty="0" err="1">
                <a:solidFill>
                  <a:schemeClr val="bg1"/>
                </a:solidFill>
                <a:latin typeface="Arial" panose="020B0604020202020204" pitchFamily="34" charset="0"/>
                <a:cs typeface="Arial" panose="020B0604020202020204" pitchFamily="34" charset="0"/>
              </a:rPr>
              <a:t>Syriac</a:t>
            </a:r>
            <a:r>
              <a:rPr lang="en-GB" sz="1600" dirty="0">
                <a:solidFill>
                  <a:schemeClr val="bg1"/>
                </a:solidFill>
                <a:latin typeface="Arial" panose="020B0604020202020204" pitchFamily="34" charset="0"/>
                <a:cs typeface="Arial" panose="020B0604020202020204" pitchFamily="34" charset="0"/>
              </a:rPr>
              <a:t> Orthodox and Ethiopian Orthodox. </a:t>
            </a:r>
            <a:r>
              <a:rPr lang="en-GB" sz="1600" dirty="0" smtClean="0">
                <a:solidFill>
                  <a:schemeClr val="bg1"/>
                </a:solidFill>
                <a:latin typeface="Arial" panose="020B0604020202020204" pitchFamily="34" charset="0"/>
                <a:cs typeface="Arial" panose="020B0604020202020204" pitchFamily="34" charset="0"/>
              </a:rPr>
              <a:t>Protestant denominations including Anglicans do not have an official presence. </a:t>
            </a:r>
            <a:endParaRPr lang="en-GB" sz="1600" dirty="0">
              <a:solidFill>
                <a:schemeClr val="bg1"/>
              </a:solidFill>
              <a:latin typeface="Arial" panose="020B0604020202020204" pitchFamily="34" charset="0"/>
              <a:cs typeface="Arial" panose="020B0604020202020204" pitchFamily="34" charset="0"/>
            </a:endParaRPr>
          </a:p>
        </p:txBody>
      </p:sp>
      <p:sp>
        <p:nvSpPr>
          <p:cNvPr id="11" name="Content Placeholder 2"/>
          <p:cNvSpPr txBox="1">
            <a:spLocks/>
          </p:cNvSpPr>
          <p:nvPr/>
        </p:nvSpPr>
        <p:spPr>
          <a:xfrm>
            <a:off x="2619846" y="2460448"/>
            <a:ext cx="8134350" cy="1736408"/>
          </a:xfrm>
          <a:prstGeom prst="rect">
            <a:avLst/>
          </a:prstGeom>
          <a:solidFill>
            <a:schemeClr val="accent2"/>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0">
              <a:buNone/>
            </a:pPr>
            <a:r>
              <a:rPr lang="en-GB" sz="1600" dirty="0">
                <a:solidFill>
                  <a:schemeClr val="bg1"/>
                </a:solidFill>
                <a:latin typeface="Arial" panose="020B0604020202020204" pitchFamily="34" charset="0"/>
                <a:cs typeface="Arial" panose="020B0604020202020204" pitchFamily="34" charset="0"/>
              </a:rPr>
              <a:t>The Dome of the Rock is an Islamic </a:t>
            </a:r>
            <a:r>
              <a:rPr lang="en-GB" sz="1600" dirty="0" smtClean="0">
                <a:solidFill>
                  <a:schemeClr val="bg1"/>
                </a:solidFill>
                <a:latin typeface="Arial" panose="020B0604020202020204" pitchFamily="34" charset="0"/>
                <a:cs typeface="Arial" panose="020B0604020202020204" pitchFamily="34" charset="0"/>
              </a:rPr>
              <a:t>shrine completed </a:t>
            </a:r>
            <a:r>
              <a:rPr lang="en-GB" sz="1600" dirty="0">
                <a:solidFill>
                  <a:schemeClr val="bg1"/>
                </a:solidFill>
                <a:latin typeface="Arial" panose="020B0604020202020204" pitchFamily="34" charset="0"/>
                <a:cs typeface="Arial" panose="020B0604020202020204" pitchFamily="34" charset="0"/>
              </a:rPr>
              <a:t>in 691–92 </a:t>
            </a:r>
            <a:r>
              <a:rPr lang="en-GB" sz="1600" dirty="0" smtClean="0">
                <a:solidFill>
                  <a:schemeClr val="bg1"/>
                </a:solidFill>
                <a:latin typeface="Arial" panose="020B0604020202020204" pitchFamily="34" charset="0"/>
                <a:cs typeface="Arial" panose="020B0604020202020204" pitchFamily="34" charset="0"/>
              </a:rPr>
              <a:t>CE, part of the Haram al-Sharif, or Holy Sanctuary on Temple Mount, where Muslims worship. Abraham is believed to have brought his son Isaac here to sacrifice before God told in to stop. The Prophet Muhammad is believed to have ascended to heaven from “the rock”. </a:t>
            </a:r>
            <a:r>
              <a:rPr lang="en-GB" sz="1600" dirty="0">
                <a:solidFill>
                  <a:schemeClr val="bg1"/>
                </a:solidFill>
                <a:latin typeface="Arial" panose="020B0604020202020204" pitchFamily="34" charset="0"/>
                <a:cs typeface="Arial" panose="020B0604020202020204" pitchFamily="34" charset="0"/>
              </a:rPr>
              <a:t>The al-Aqsa Mosque is part of the same </a:t>
            </a:r>
            <a:r>
              <a:rPr lang="en-GB" sz="1600" dirty="0" smtClean="0">
                <a:solidFill>
                  <a:schemeClr val="bg1"/>
                </a:solidFill>
                <a:latin typeface="Arial" panose="020B0604020202020204" pitchFamily="34" charset="0"/>
                <a:cs typeface="Arial" panose="020B0604020202020204" pitchFamily="34" charset="0"/>
              </a:rPr>
              <a:t>site. Al-Aqsa is </a:t>
            </a:r>
            <a:r>
              <a:rPr lang="en-GB" sz="1600" dirty="0">
                <a:solidFill>
                  <a:schemeClr val="bg1"/>
                </a:solidFill>
                <a:latin typeface="Arial" panose="020B0604020202020204" pitchFamily="34" charset="0"/>
                <a:cs typeface="Arial" panose="020B0604020202020204" pitchFamily="34" charset="0"/>
              </a:rPr>
              <a:t>where </a:t>
            </a:r>
            <a:r>
              <a:rPr lang="en-GB" sz="1600" dirty="0" err="1" smtClean="0">
                <a:solidFill>
                  <a:schemeClr val="bg1"/>
                </a:solidFill>
                <a:latin typeface="Arial" panose="020B0604020202020204" pitchFamily="34" charset="0"/>
                <a:cs typeface="Arial" panose="020B0604020202020204" pitchFamily="34" charset="0"/>
              </a:rPr>
              <a:t>where</a:t>
            </a:r>
            <a:r>
              <a:rPr lang="en-GB" sz="1600" dirty="0" smtClean="0">
                <a:solidFill>
                  <a:schemeClr val="bg1"/>
                </a:solidFill>
                <a:latin typeface="Arial" panose="020B0604020202020204" pitchFamily="34" charset="0"/>
                <a:cs typeface="Arial" panose="020B0604020202020204" pitchFamily="34" charset="0"/>
              </a:rPr>
              <a:t> Muhammad’s </a:t>
            </a:r>
            <a:r>
              <a:rPr lang="en-GB" sz="1600" dirty="0" err="1">
                <a:solidFill>
                  <a:schemeClr val="bg1"/>
                </a:solidFill>
                <a:latin typeface="Arial" panose="020B0604020202020204" pitchFamily="34" charset="0"/>
                <a:cs typeface="Arial" panose="020B0604020202020204" pitchFamily="34" charset="0"/>
              </a:rPr>
              <a:t>Isra</a:t>
            </a:r>
            <a:r>
              <a:rPr lang="en-GB" sz="1600" dirty="0">
                <a:solidFill>
                  <a:schemeClr val="bg1"/>
                </a:solidFill>
                <a:latin typeface="Arial" panose="020B0604020202020204" pitchFamily="34" charset="0"/>
                <a:cs typeface="Arial" panose="020B0604020202020204" pitchFamily="34" charset="0"/>
              </a:rPr>
              <a:t> and </a:t>
            </a:r>
            <a:r>
              <a:rPr lang="en-GB" sz="1600" dirty="0" err="1" smtClean="0">
                <a:solidFill>
                  <a:schemeClr val="bg1"/>
                </a:solidFill>
                <a:latin typeface="Arial" panose="020B0604020202020204" pitchFamily="34" charset="0"/>
                <a:cs typeface="Arial" panose="020B0604020202020204" pitchFamily="34" charset="0"/>
              </a:rPr>
              <a:t>Mi'raj</a:t>
            </a:r>
            <a:r>
              <a:rPr lang="en-GB" sz="1600" dirty="0" smtClean="0">
                <a:solidFill>
                  <a:schemeClr val="bg1"/>
                </a:solidFill>
                <a:latin typeface="Arial" panose="020B0604020202020204" pitchFamily="34" charset="0"/>
                <a:cs typeface="Arial" panose="020B0604020202020204" pitchFamily="34" charset="0"/>
              </a:rPr>
              <a:t> (the “Night Journey”) is believed to have brought him. </a:t>
            </a:r>
          </a:p>
          <a:p>
            <a:pPr marL="180975" indent="0">
              <a:buNone/>
            </a:pPr>
            <a:r>
              <a:rPr lang="en-GB" sz="1600" dirty="0" smtClean="0">
                <a:solidFill>
                  <a:schemeClr val="bg1"/>
                </a:solidFill>
                <a:latin typeface="Arial" panose="020B0604020202020204" pitchFamily="34" charset="0"/>
                <a:cs typeface="Arial" panose="020B0604020202020204" pitchFamily="34" charset="0"/>
                <a:hlinkClick r:id="rId6"/>
              </a:rPr>
              <a:t>Why was it built?</a:t>
            </a:r>
            <a:r>
              <a:rPr lang="en-GB" sz="1600" dirty="0" smtClean="0">
                <a:solidFill>
                  <a:schemeClr val="bg1"/>
                </a:solidFill>
                <a:latin typeface="Arial" panose="020B0604020202020204" pitchFamily="34" charset="0"/>
                <a:cs typeface="Arial" panose="020B0604020202020204" pitchFamily="34" charset="0"/>
              </a:rPr>
              <a:t> [</a:t>
            </a:r>
            <a:r>
              <a:rPr lang="en-GB" sz="1600" dirty="0" err="1" smtClean="0">
                <a:solidFill>
                  <a:schemeClr val="bg1"/>
                </a:solidFill>
                <a:latin typeface="Arial" panose="020B0604020202020204" pitchFamily="34" charset="0"/>
                <a:cs typeface="Arial" panose="020B0604020202020204" pitchFamily="34" charset="0"/>
              </a:rPr>
              <a:t>Haaretz</a:t>
            </a:r>
            <a:r>
              <a:rPr lang="en-GB" sz="1600" dirty="0" smtClean="0">
                <a:solidFill>
                  <a:schemeClr val="bg1"/>
                </a:solidFill>
                <a:latin typeface="Arial" panose="020B0604020202020204" pitchFamily="34" charset="0"/>
                <a:cs typeface="Arial" panose="020B0604020202020204" pitchFamily="34" charset="0"/>
              </a:rPr>
              <a:t> article]</a:t>
            </a:r>
            <a:endParaRPr lang="en-GB" sz="1600" dirty="0">
              <a:solidFill>
                <a:schemeClr val="bg1"/>
              </a:solidFill>
              <a:latin typeface="Arial" panose="020B0604020202020204" pitchFamily="34" charset="0"/>
              <a:cs typeface="Arial" panose="020B0604020202020204" pitchFamily="34" charset="0"/>
            </a:endParaRPr>
          </a:p>
        </p:txBody>
      </p:sp>
      <p:sp>
        <p:nvSpPr>
          <p:cNvPr id="12" name="Content Placeholder 2"/>
          <p:cNvSpPr txBox="1">
            <a:spLocks/>
          </p:cNvSpPr>
          <p:nvPr/>
        </p:nvSpPr>
        <p:spPr>
          <a:xfrm>
            <a:off x="2619846" y="4381641"/>
            <a:ext cx="8134350" cy="1833563"/>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0">
              <a:buNone/>
            </a:pPr>
            <a:r>
              <a:rPr lang="en-GB" sz="1700" dirty="0" smtClean="0">
                <a:solidFill>
                  <a:schemeClr val="bg1"/>
                </a:solidFill>
                <a:latin typeface="Arial" panose="020B0604020202020204" pitchFamily="34" charset="0"/>
                <a:cs typeface="Arial" panose="020B0604020202020204" pitchFamily="34" charset="0"/>
              </a:rPr>
              <a:t>The Western Wall, is the last remaining part of the Jewish temple destroyed by the Romans in 70CE. The Second Temple was built on Temple Mount by King Herod in 516 BCE after Jews returned from a long exile in Babylon. King Solomon’s temple stood on the same site before it was destroyed by the Babylonians. Some believe a third temple will be built. Muslims believe the Prophet Muhammad tied his steed, Buraq, here too, during the Night Journey</a:t>
            </a:r>
          </a:p>
          <a:p>
            <a:pPr marL="180975" indent="0">
              <a:buFont typeface="Arial" panose="020B0604020202020204" pitchFamily="34" charset="0"/>
              <a:buNone/>
            </a:pPr>
            <a:endParaRPr lang="en-GB"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9023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2619846" y="795478"/>
            <a:ext cx="8134350" cy="1447801"/>
          </a:xfrm>
          <a:solidFill>
            <a:schemeClr val="accent2"/>
          </a:solidFill>
        </p:spPr>
        <p:txBody>
          <a:bodyPr>
            <a:normAutofit/>
          </a:bodyPr>
          <a:lstStyle/>
          <a:p>
            <a:pPr marL="180975" indent="0">
              <a:buNone/>
            </a:pPr>
            <a:r>
              <a:rPr lang="en-GB" sz="1600" dirty="0">
                <a:solidFill>
                  <a:schemeClr val="bg1"/>
                </a:solidFill>
                <a:latin typeface="Arial" panose="020B0604020202020204" pitchFamily="34" charset="0"/>
                <a:cs typeface="Arial" panose="020B0604020202020204" pitchFamily="34" charset="0"/>
              </a:rPr>
              <a:t>Built </a:t>
            </a:r>
            <a:r>
              <a:rPr lang="en-GB" sz="1600" dirty="0" smtClean="0">
                <a:solidFill>
                  <a:schemeClr val="bg1"/>
                </a:solidFill>
                <a:latin typeface="Arial" panose="020B0604020202020204" pitchFamily="34" charset="0"/>
                <a:cs typeface="Arial" panose="020B0604020202020204" pitchFamily="34" charset="0"/>
              </a:rPr>
              <a:t>in the 4</a:t>
            </a:r>
            <a:r>
              <a:rPr lang="en-GB" sz="1600" baseline="30000" dirty="0" smtClean="0">
                <a:solidFill>
                  <a:schemeClr val="bg1"/>
                </a:solidFill>
                <a:latin typeface="Arial" panose="020B0604020202020204" pitchFamily="34" charset="0"/>
                <a:cs typeface="Arial" panose="020B0604020202020204" pitchFamily="34" charset="0"/>
              </a:rPr>
              <a:t>th</a:t>
            </a:r>
            <a:r>
              <a:rPr lang="en-GB" sz="1600" dirty="0" smtClean="0">
                <a:solidFill>
                  <a:schemeClr val="bg1"/>
                </a:solidFill>
                <a:latin typeface="Arial" panose="020B0604020202020204" pitchFamily="34" charset="0"/>
                <a:cs typeface="Arial" panose="020B0604020202020204" pitchFamily="34" charset="0"/>
              </a:rPr>
              <a:t> century CE on </a:t>
            </a:r>
            <a:r>
              <a:rPr lang="en-GB" sz="1600" dirty="0">
                <a:solidFill>
                  <a:schemeClr val="bg1"/>
                </a:solidFill>
                <a:latin typeface="Arial" panose="020B0604020202020204" pitchFamily="34" charset="0"/>
                <a:cs typeface="Arial" panose="020B0604020202020204" pitchFamily="34" charset="0"/>
              </a:rPr>
              <a:t>the </a:t>
            </a:r>
            <a:r>
              <a:rPr lang="en-GB" sz="1600" dirty="0" smtClean="0">
                <a:solidFill>
                  <a:schemeClr val="bg1"/>
                </a:solidFill>
                <a:latin typeface="Arial" panose="020B0604020202020204" pitchFamily="34" charset="0"/>
                <a:cs typeface="Arial" panose="020B0604020202020204" pitchFamily="34" charset="0"/>
              </a:rPr>
              <a:t>site where </a:t>
            </a:r>
            <a:r>
              <a:rPr lang="en-GB" sz="1600" dirty="0">
                <a:solidFill>
                  <a:schemeClr val="bg1"/>
                </a:solidFill>
                <a:latin typeface="Arial" panose="020B0604020202020204" pitchFamily="34" charset="0"/>
                <a:cs typeface="Arial" panose="020B0604020202020204" pitchFamily="34" charset="0"/>
              </a:rPr>
              <a:t>Jesus </a:t>
            </a:r>
            <a:r>
              <a:rPr lang="en-GB" sz="1600" dirty="0" smtClean="0">
                <a:solidFill>
                  <a:schemeClr val="bg1"/>
                </a:solidFill>
                <a:latin typeface="Arial" panose="020B0604020202020204" pitchFamily="34" charset="0"/>
                <a:cs typeface="Arial" panose="020B0604020202020204" pitchFamily="34" charset="0"/>
              </a:rPr>
              <a:t>is believed </a:t>
            </a:r>
            <a:r>
              <a:rPr lang="en-GB" sz="1600" dirty="0">
                <a:solidFill>
                  <a:schemeClr val="bg1"/>
                </a:solidFill>
                <a:latin typeface="Arial" panose="020B0604020202020204" pitchFamily="34" charset="0"/>
                <a:cs typeface="Arial" panose="020B0604020202020204" pitchFamily="34" charset="0"/>
              </a:rPr>
              <a:t>to </a:t>
            </a:r>
            <a:r>
              <a:rPr lang="en-GB" sz="1600" dirty="0" smtClean="0">
                <a:solidFill>
                  <a:schemeClr val="bg1"/>
                </a:solidFill>
                <a:latin typeface="Arial" panose="020B0604020202020204" pitchFamily="34" charset="0"/>
                <a:cs typeface="Arial" panose="020B0604020202020204" pitchFamily="34" charset="0"/>
              </a:rPr>
              <a:t>have been </a:t>
            </a:r>
            <a:r>
              <a:rPr lang="en-GB" sz="1600" dirty="0">
                <a:solidFill>
                  <a:schemeClr val="bg1"/>
                </a:solidFill>
                <a:latin typeface="Arial" panose="020B0604020202020204" pitchFamily="34" charset="0"/>
                <a:cs typeface="Arial" panose="020B0604020202020204" pitchFamily="34" charset="0"/>
              </a:rPr>
              <a:t>crucified </a:t>
            </a:r>
            <a:r>
              <a:rPr lang="en-GB" sz="1600" dirty="0" smtClean="0">
                <a:solidFill>
                  <a:schemeClr val="bg1"/>
                </a:solidFill>
                <a:latin typeface="Arial" panose="020B0604020202020204" pitchFamily="34" charset="0"/>
                <a:cs typeface="Arial" panose="020B0604020202020204" pitchFamily="34" charset="0"/>
              </a:rPr>
              <a:t>and buried. It is used most by Roman Catholic, Greek </a:t>
            </a:r>
            <a:r>
              <a:rPr lang="en-GB" sz="1600" dirty="0">
                <a:solidFill>
                  <a:schemeClr val="bg1"/>
                </a:solidFill>
                <a:latin typeface="Arial" panose="020B0604020202020204" pitchFamily="34" charset="0"/>
                <a:cs typeface="Arial" panose="020B0604020202020204" pitchFamily="34" charset="0"/>
              </a:rPr>
              <a:t>Orthodox and Armenian </a:t>
            </a:r>
            <a:r>
              <a:rPr lang="en-GB" sz="1600" dirty="0" smtClean="0">
                <a:solidFill>
                  <a:schemeClr val="bg1"/>
                </a:solidFill>
                <a:latin typeface="Arial" panose="020B0604020202020204" pitchFamily="34" charset="0"/>
                <a:cs typeface="Arial" panose="020B0604020202020204" pitchFamily="34" charset="0"/>
              </a:rPr>
              <a:t>apostolic Christians, but there is also a presence for Coptic </a:t>
            </a:r>
            <a:r>
              <a:rPr lang="en-GB" sz="1600" dirty="0">
                <a:solidFill>
                  <a:schemeClr val="bg1"/>
                </a:solidFill>
                <a:latin typeface="Arial" panose="020B0604020202020204" pitchFamily="34" charset="0"/>
                <a:cs typeface="Arial" panose="020B0604020202020204" pitchFamily="34" charset="0"/>
              </a:rPr>
              <a:t>Orthodox, </a:t>
            </a:r>
            <a:r>
              <a:rPr lang="en-GB" sz="1600" dirty="0" err="1">
                <a:solidFill>
                  <a:schemeClr val="bg1"/>
                </a:solidFill>
                <a:latin typeface="Arial" panose="020B0604020202020204" pitchFamily="34" charset="0"/>
                <a:cs typeface="Arial" panose="020B0604020202020204" pitchFamily="34" charset="0"/>
              </a:rPr>
              <a:t>Syriac</a:t>
            </a:r>
            <a:r>
              <a:rPr lang="en-GB" sz="1600" dirty="0">
                <a:solidFill>
                  <a:schemeClr val="bg1"/>
                </a:solidFill>
                <a:latin typeface="Arial" panose="020B0604020202020204" pitchFamily="34" charset="0"/>
                <a:cs typeface="Arial" panose="020B0604020202020204" pitchFamily="34" charset="0"/>
              </a:rPr>
              <a:t> Orthodox and Ethiopian Orthodox. </a:t>
            </a:r>
            <a:r>
              <a:rPr lang="en-GB" sz="1600" dirty="0" smtClean="0">
                <a:solidFill>
                  <a:schemeClr val="bg1"/>
                </a:solidFill>
                <a:latin typeface="Arial" panose="020B0604020202020204" pitchFamily="34" charset="0"/>
                <a:cs typeface="Arial" panose="020B0604020202020204" pitchFamily="34" charset="0"/>
              </a:rPr>
              <a:t>Protestant denominations including Anglicans do not have an official presence. </a:t>
            </a:r>
            <a:endParaRPr lang="en-GB" sz="1600" dirty="0">
              <a:solidFill>
                <a:schemeClr val="bg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val="0"/>
              </a:ext>
            </a:extLst>
          </a:blip>
          <a:srcRect l="23974" t="818" r="1472" b="3230"/>
          <a:stretch/>
        </p:blipFill>
        <p:spPr>
          <a:xfrm>
            <a:off x="699606" y="795479"/>
            <a:ext cx="1825416" cy="5029200"/>
          </a:xfrm>
          <a:prstGeom prst="rect">
            <a:avLst/>
          </a:prstGeom>
        </p:spPr>
      </p:pic>
      <p:sp>
        <p:nvSpPr>
          <p:cNvPr id="5" name="Content Placeholder 2"/>
          <p:cNvSpPr txBox="1">
            <a:spLocks/>
          </p:cNvSpPr>
          <p:nvPr/>
        </p:nvSpPr>
        <p:spPr>
          <a:xfrm>
            <a:off x="2619846" y="2460448"/>
            <a:ext cx="8134350" cy="1736408"/>
          </a:xfrm>
          <a:prstGeom prst="rect">
            <a:avLst/>
          </a:prstGeom>
          <a:solidFill>
            <a:schemeClr val="accent2"/>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0">
              <a:buNone/>
            </a:pPr>
            <a:r>
              <a:rPr lang="en-GB" sz="1600" dirty="0">
                <a:solidFill>
                  <a:schemeClr val="bg1"/>
                </a:solidFill>
                <a:latin typeface="Arial" panose="020B0604020202020204" pitchFamily="34" charset="0"/>
                <a:cs typeface="Arial" panose="020B0604020202020204" pitchFamily="34" charset="0"/>
              </a:rPr>
              <a:t>The Dome of the Rock is an Islamic </a:t>
            </a:r>
            <a:r>
              <a:rPr lang="en-GB" sz="1600" dirty="0" smtClean="0">
                <a:solidFill>
                  <a:schemeClr val="bg1"/>
                </a:solidFill>
                <a:latin typeface="Arial" panose="020B0604020202020204" pitchFamily="34" charset="0"/>
                <a:cs typeface="Arial" panose="020B0604020202020204" pitchFamily="34" charset="0"/>
              </a:rPr>
              <a:t>shrine completed </a:t>
            </a:r>
            <a:r>
              <a:rPr lang="en-GB" sz="1600" dirty="0">
                <a:solidFill>
                  <a:schemeClr val="bg1"/>
                </a:solidFill>
                <a:latin typeface="Arial" panose="020B0604020202020204" pitchFamily="34" charset="0"/>
                <a:cs typeface="Arial" panose="020B0604020202020204" pitchFamily="34" charset="0"/>
              </a:rPr>
              <a:t>in 691–92 </a:t>
            </a:r>
            <a:r>
              <a:rPr lang="en-GB" sz="1600" dirty="0" smtClean="0">
                <a:solidFill>
                  <a:schemeClr val="bg1"/>
                </a:solidFill>
                <a:latin typeface="Arial" panose="020B0604020202020204" pitchFamily="34" charset="0"/>
                <a:cs typeface="Arial" panose="020B0604020202020204" pitchFamily="34" charset="0"/>
              </a:rPr>
              <a:t>CE, part of the Haram al-Sharif, or Holy Sanctuary on Temple Mount, where Muslims worship. Abraham is believed to have brought his son Isaac here to sacrifice before God told in to stop. The Prophet Muhammad is believed to have ascended to heaven from “the rock”. </a:t>
            </a:r>
            <a:r>
              <a:rPr lang="en-GB" sz="1600" dirty="0">
                <a:solidFill>
                  <a:schemeClr val="bg1"/>
                </a:solidFill>
                <a:latin typeface="Arial" panose="020B0604020202020204" pitchFamily="34" charset="0"/>
                <a:cs typeface="Arial" panose="020B0604020202020204" pitchFamily="34" charset="0"/>
              </a:rPr>
              <a:t>The al-Aqsa Mosque is part of the same </a:t>
            </a:r>
            <a:r>
              <a:rPr lang="en-GB" sz="1600" dirty="0" smtClean="0">
                <a:solidFill>
                  <a:schemeClr val="bg1"/>
                </a:solidFill>
                <a:latin typeface="Arial" panose="020B0604020202020204" pitchFamily="34" charset="0"/>
                <a:cs typeface="Arial" panose="020B0604020202020204" pitchFamily="34" charset="0"/>
              </a:rPr>
              <a:t>site. Al-Aqsa is </a:t>
            </a:r>
            <a:r>
              <a:rPr lang="en-GB" sz="1600" dirty="0">
                <a:solidFill>
                  <a:schemeClr val="bg1"/>
                </a:solidFill>
                <a:latin typeface="Arial" panose="020B0604020202020204" pitchFamily="34" charset="0"/>
                <a:cs typeface="Arial" panose="020B0604020202020204" pitchFamily="34" charset="0"/>
              </a:rPr>
              <a:t>where </a:t>
            </a:r>
            <a:r>
              <a:rPr lang="en-GB" sz="1600" dirty="0" err="1" smtClean="0">
                <a:solidFill>
                  <a:schemeClr val="bg1"/>
                </a:solidFill>
                <a:latin typeface="Arial" panose="020B0604020202020204" pitchFamily="34" charset="0"/>
                <a:cs typeface="Arial" panose="020B0604020202020204" pitchFamily="34" charset="0"/>
              </a:rPr>
              <a:t>where</a:t>
            </a:r>
            <a:r>
              <a:rPr lang="en-GB" sz="1600" dirty="0" smtClean="0">
                <a:solidFill>
                  <a:schemeClr val="bg1"/>
                </a:solidFill>
                <a:latin typeface="Arial" panose="020B0604020202020204" pitchFamily="34" charset="0"/>
                <a:cs typeface="Arial" panose="020B0604020202020204" pitchFamily="34" charset="0"/>
              </a:rPr>
              <a:t> Muhammad’s </a:t>
            </a:r>
            <a:r>
              <a:rPr lang="en-GB" sz="1600" dirty="0" err="1">
                <a:solidFill>
                  <a:schemeClr val="bg1"/>
                </a:solidFill>
                <a:latin typeface="Arial" panose="020B0604020202020204" pitchFamily="34" charset="0"/>
                <a:cs typeface="Arial" panose="020B0604020202020204" pitchFamily="34" charset="0"/>
              </a:rPr>
              <a:t>Isra</a:t>
            </a:r>
            <a:r>
              <a:rPr lang="en-GB" sz="1600" dirty="0">
                <a:solidFill>
                  <a:schemeClr val="bg1"/>
                </a:solidFill>
                <a:latin typeface="Arial" panose="020B0604020202020204" pitchFamily="34" charset="0"/>
                <a:cs typeface="Arial" panose="020B0604020202020204" pitchFamily="34" charset="0"/>
              </a:rPr>
              <a:t> and </a:t>
            </a:r>
            <a:r>
              <a:rPr lang="en-GB" sz="1600" dirty="0" err="1" smtClean="0">
                <a:solidFill>
                  <a:schemeClr val="bg1"/>
                </a:solidFill>
                <a:latin typeface="Arial" panose="020B0604020202020204" pitchFamily="34" charset="0"/>
                <a:cs typeface="Arial" panose="020B0604020202020204" pitchFamily="34" charset="0"/>
              </a:rPr>
              <a:t>Mi'raj</a:t>
            </a:r>
            <a:r>
              <a:rPr lang="en-GB" sz="1600" dirty="0" smtClean="0">
                <a:solidFill>
                  <a:schemeClr val="bg1"/>
                </a:solidFill>
                <a:latin typeface="Arial" panose="020B0604020202020204" pitchFamily="34" charset="0"/>
                <a:cs typeface="Arial" panose="020B0604020202020204" pitchFamily="34" charset="0"/>
              </a:rPr>
              <a:t> (the “Night Journey”) is believed to have brought him. </a:t>
            </a:r>
          </a:p>
          <a:p>
            <a:pPr marL="180975" indent="0">
              <a:buNone/>
            </a:pPr>
            <a:r>
              <a:rPr lang="en-GB" sz="1600" dirty="0" smtClean="0">
                <a:solidFill>
                  <a:schemeClr val="bg1"/>
                </a:solidFill>
                <a:latin typeface="Arial" panose="020B0604020202020204" pitchFamily="34" charset="0"/>
                <a:cs typeface="Arial" panose="020B0604020202020204" pitchFamily="34" charset="0"/>
                <a:hlinkClick r:id="rId3"/>
              </a:rPr>
              <a:t>Why was it built?</a:t>
            </a:r>
            <a:r>
              <a:rPr lang="en-GB" sz="1600" dirty="0" smtClean="0">
                <a:solidFill>
                  <a:schemeClr val="bg1"/>
                </a:solidFill>
                <a:latin typeface="Arial" panose="020B0604020202020204" pitchFamily="34" charset="0"/>
                <a:cs typeface="Arial" panose="020B0604020202020204" pitchFamily="34" charset="0"/>
              </a:rPr>
              <a:t> [</a:t>
            </a:r>
            <a:r>
              <a:rPr lang="en-GB" sz="1600" dirty="0" err="1" smtClean="0">
                <a:solidFill>
                  <a:schemeClr val="bg1"/>
                </a:solidFill>
                <a:latin typeface="Arial" panose="020B0604020202020204" pitchFamily="34" charset="0"/>
                <a:cs typeface="Arial" panose="020B0604020202020204" pitchFamily="34" charset="0"/>
              </a:rPr>
              <a:t>Haaretz</a:t>
            </a:r>
            <a:r>
              <a:rPr lang="en-GB" sz="1600" dirty="0" smtClean="0">
                <a:solidFill>
                  <a:schemeClr val="bg1"/>
                </a:solidFill>
                <a:latin typeface="Arial" panose="020B0604020202020204" pitchFamily="34" charset="0"/>
                <a:cs typeface="Arial" panose="020B0604020202020204" pitchFamily="34" charset="0"/>
              </a:rPr>
              <a:t> article]</a:t>
            </a:r>
            <a:endParaRPr lang="en-GB" sz="1600" dirty="0">
              <a:solidFill>
                <a:schemeClr val="bg1"/>
              </a:solidFill>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2619846" y="4381641"/>
            <a:ext cx="8134350" cy="1833563"/>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0">
              <a:buNone/>
            </a:pPr>
            <a:r>
              <a:rPr lang="en-GB" sz="1700" dirty="0" smtClean="0">
                <a:solidFill>
                  <a:schemeClr val="bg1"/>
                </a:solidFill>
                <a:latin typeface="Arial" panose="020B0604020202020204" pitchFamily="34" charset="0"/>
                <a:cs typeface="Arial" panose="020B0604020202020204" pitchFamily="34" charset="0"/>
              </a:rPr>
              <a:t>The Western Wall, is the last remaining part of the Jewish temple destroyed by the Romans in 70CE. The Second Temple was built on Temple Mount by King Herod in 516 BCE after Jews returned from a long exile in Babylon. King Solomon’s temple stood on the same site before it was destroyed by the Babylonians. Some believe a third temple will be built. Muslims believe the Prophet Muhammad tied his steed, Buraq, here too, during the Night Journey</a:t>
            </a:r>
          </a:p>
          <a:p>
            <a:pPr marL="180975" indent="0">
              <a:buFont typeface="Arial" panose="020B0604020202020204" pitchFamily="34" charset="0"/>
              <a:buNone/>
            </a:pPr>
            <a:endParaRPr lang="en-GB"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9618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6" name="Picture 2" descr="https://upload.wikimedia.org/wikipedia/commons/0/05/Jerusalem_from_mt_olive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173" y="505325"/>
            <a:ext cx="12331116" cy="649076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719814" y="34043"/>
            <a:ext cx="7472186" cy="6962044"/>
            <a:chOff x="4719814" y="638969"/>
            <a:chExt cx="7472186" cy="6962044"/>
          </a:xfrm>
          <a:effectLst>
            <a:glow rad="419100">
              <a:schemeClr val="bg1">
                <a:alpha val="80000"/>
              </a:schemeClr>
            </a:glow>
          </a:effectLst>
        </p:grpSpPr>
        <p:grpSp>
          <p:nvGrpSpPr>
            <p:cNvPr id="5" name="Group 4"/>
            <p:cNvGrpSpPr/>
            <p:nvPr/>
          </p:nvGrpSpPr>
          <p:grpSpPr>
            <a:xfrm>
              <a:off x="5963938" y="638969"/>
              <a:ext cx="6228062" cy="6858000"/>
              <a:chOff x="2981969" y="0"/>
              <a:chExt cx="6228062" cy="6858000"/>
            </a:xfrm>
          </p:grpSpPr>
          <p:pic>
            <p:nvPicPr>
              <p:cNvPr id="4" name="Picture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81969" y="0"/>
                <a:ext cx="6228062" cy="6858000"/>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val="0"/>
                  </a:ext>
                </a:extLst>
              </a:blip>
              <a:srcRect l="17883" t="55138" r="13142" b="7083"/>
              <a:stretch/>
            </p:blipFill>
            <p:spPr>
              <a:xfrm>
                <a:off x="4095750" y="3829050"/>
                <a:ext cx="4295776" cy="2590800"/>
              </a:xfrm>
              <a:prstGeom prst="rect">
                <a:avLst/>
              </a:prstGeom>
            </p:spPr>
          </p:pic>
        </p:grpSp>
        <p:pic>
          <p:nvPicPr>
            <p:cNvPr id="6" name="Picture 5"/>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19814" y="3407969"/>
              <a:ext cx="2263234" cy="4193044"/>
            </a:xfrm>
            <a:prstGeom prst="rect">
              <a:avLst/>
            </a:prstGeom>
          </p:spPr>
        </p:pic>
      </p:grpSp>
      <p:sp>
        <p:nvSpPr>
          <p:cNvPr id="11" name="Freeform 10"/>
          <p:cNvSpPr/>
          <p:nvPr/>
        </p:nvSpPr>
        <p:spPr>
          <a:xfrm>
            <a:off x="8018462" y="2590800"/>
            <a:ext cx="3824288" cy="1651058"/>
          </a:xfrm>
          <a:custGeom>
            <a:avLst/>
            <a:gdLst>
              <a:gd name="connsiteX0" fmla="*/ 0 w 3149600"/>
              <a:gd name="connsiteY0" fmla="*/ 1435117 h 1530595"/>
              <a:gd name="connsiteX1" fmla="*/ 31750 w 3149600"/>
              <a:gd name="connsiteY1" fmla="*/ 1454167 h 1530595"/>
              <a:gd name="connsiteX2" fmla="*/ 50800 w 3149600"/>
              <a:gd name="connsiteY2" fmla="*/ 1460517 h 1530595"/>
              <a:gd name="connsiteX3" fmla="*/ 88900 w 3149600"/>
              <a:gd name="connsiteY3" fmla="*/ 1485917 h 1530595"/>
              <a:gd name="connsiteX4" fmla="*/ 95250 w 3149600"/>
              <a:gd name="connsiteY4" fmla="*/ 1511317 h 1530595"/>
              <a:gd name="connsiteX5" fmla="*/ 101600 w 3149600"/>
              <a:gd name="connsiteY5" fmla="*/ 1530367 h 1530595"/>
              <a:gd name="connsiteX6" fmla="*/ 139700 w 3149600"/>
              <a:gd name="connsiteY6" fmla="*/ 1517667 h 1530595"/>
              <a:gd name="connsiteX7" fmla="*/ 177800 w 3149600"/>
              <a:gd name="connsiteY7" fmla="*/ 1504967 h 1530595"/>
              <a:gd name="connsiteX8" fmla="*/ 196850 w 3149600"/>
              <a:gd name="connsiteY8" fmla="*/ 1498617 h 1530595"/>
              <a:gd name="connsiteX9" fmla="*/ 215900 w 3149600"/>
              <a:gd name="connsiteY9" fmla="*/ 1492267 h 1530595"/>
              <a:gd name="connsiteX10" fmla="*/ 209550 w 3149600"/>
              <a:gd name="connsiteY10" fmla="*/ 1314467 h 1530595"/>
              <a:gd name="connsiteX11" fmla="*/ 203200 w 3149600"/>
              <a:gd name="connsiteY11" fmla="*/ 1295417 h 1530595"/>
              <a:gd name="connsiteX12" fmla="*/ 196850 w 3149600"/>
              <a:gd name="connsiteY12" fmla="*/ 1257317 h 1530595"/>
              <a:gd name="connsiteX13" fmla="*/ 184150 w 3149600"/>
              <a:gd name="connsiteY13" fmla="*/ 1155717 h 1530595"/>
              <a:gd name="connsiteX14" fmla="*/ 177800 w 3149600"/>
              <a:gd name="connsiteY14" fmla="*/ 1104917 h 1530595"/>
              <a:gd name="connsiteX15" fmla="*/ 165100 w 3149600"/>
              <a:gd name="connsiteY15" fmla="*/ 1060467 h 1530595"/>
              <a:gd name="connsiteX16" fmla="*/ 171450 w 3149600"/>
              <a:gd name="connsiteY16" fmla="*/ 990617 h 1530595"/>
              <a:gd name="connsiteX17" fmla="*/ 222250 w 3149600"/>
              <a:gd name="connsiteY17" fmla="*/ 977917 h 1530595"/>
              <a:gd name="connsiteX18" fmla="*/ 285750 w 3149600"/>
              <a:gd name="connsiteY18" fmla="*/ 965217 h 1530595"/>
              <a:gd name="connsiteX19" fmla="*/ 342900 w 3149600"/>
              <a:gd name="connsiteY19" fmla="*/ 958867 h 1530595"/>
              <a:gd name="connsiteX20" fmla="*/ 514350 w 3149600"/>
              <a:gd name="connsiteY20" fmla="*/ 946167 h 1530595"/>
              <a:gd name="connsiteX21" fmla="*/ 635000 w 3149600"/>
              <a:gd name="connsiteY21" fmla="*/ 927117 h 1530595"/>
              <a:gd name="connsiteX22" fmla="*/ 654050 w 3149600"/>
              <a:gd name="connsiteY22" fmla="*/ 920767 h 1530595"/>
              <a:gd name="connsiteX23" fmla="*/ 1136650 w 3149600"/>
              <a:gd name="connsiteY23" fmla="*/ 908067 h 1530595"/>
              <a:gd name="connsiteX24" fmla="*/ 1181100 w 3149600"/>
              <a:gd name="connsiteY24" fmla="*/ 901717 h 1530595"/>
              <a:gd name="connsiteX25" fmla="*/ 1238250 w 3149600"/>
              <a:gd name="connsiteY25" fmla="*/ 889017 h 1530595"/>
              <a:gd name="connsiteX26" fmla="*/ 1257300 w 3149600"/>
              <a:gd name="connsiteY26" fmla="*/ 876317 h 1530595"/>
              <a:gd name="connsiteX27" fmla="*/ 1276350 w 3149600"/>
              <a:gd name="connsiteY27" fmla="*/ 869967 h 1530595"/>
              <a:gd name="connsiteX28" fmla="*/ 1327150 w 3149600"/>
              <a:gd name="connsiteY28" fmla="*/ 857267 h 1530595"/>
              <a:gd name="connsiteX29" fmla="*/ 1333500 w 3149600"/>
              <a:gd name="connsiteY29" fmla="*/ 838217 h 1530595"/>
              <a:gd name="connsiteX30" fmla="*/ 1282700 w 3149600"/>
              <a:gd name="connsiteY30" fmla="*/ 781067 h 1530595"/>
              <a:gd name="connsiteX31" fmla="*/ 1263650 w 3149600"/>
              <a:gd name="connsiteY31" fmla="*/ 755667 h 1530595"/>
              <a:gd name="connsiteX32" fmla="*/ 1212850 w 3149600"/>
              <a:gd name="connsiteY32" fmla="*/ 711217 h 1530595"/>
              <a:gd name="connsiteX33" fmla="*/ 1193800 w 3149600"/>
              <a:gd name="connsiteY33" fmla="*/ 698517 h 1530595"/>
              <a:gd name="connsiteX34" fmla="*/ 1168400 w 3149600"/>
              <a:gd name="connsiteY34" fmla="*/ 660417 h 1530595"/>
              <a:gd name="connsiteX35" fmla="*/ 1155700 w 3149600"/>
              <a:gd name="connsiteY35" fmla="*/ 641367 h 1530595"/>
              <a:gd name="connsiteX36" fmla="*/ 1143000 w 3149600"/>
              <a:gd name="connsiteY36" fmla="*/ 615967 h 1530595"/>
              <a:gd name="connsiteX37" fmla="*/ 1111250 w 3149600"/>
              <a:gd name="connsiteY37" fmla="*/ 571517 h 1530595"/>
              <a:gd name="connsiteX38" fmla="*/ 1104900 w 3149600"/>
              <a:gd name="connsiteY38" fmla="*/ 552467 h 1530595"/>
              <a:gd name="connsiteX39" fmla="*/ 1092200 w 3149600"/>
              <a:gd name="connsiteY39" fmla="*/ 533417 h 1530595"/>
              <a:gd name="connsiteX40" fmla="*/ 1066800 w 3149600"/>
              <a:gd name="connsiteY40" fmla="*/ 482617 h 1530595"/>
              <a:gd name="connsiteX41" fmla="*/ 990600 w 3149600"/>
              <a:gd name="connsiteY41" fmla="*/ 419117 h 1530595"/>
              <a:gd name="connsiteX42" fmla="*/ 971550 w 3149600"/>
              <a:gd name="connsiteY42" fmla="*/ 406417 h 1530595"/>
              <a:gd name="connsiteX43" fmla="*/ 958850 w 3149600"/>
              <a:gd name="connsiteY43" fmla="*/ 387367 h 1530595"/>
              <a:gd name="connsiteX44" fmla="*/ 984250 w 3149600"/>
              <a:gd name="connsiteY44" fmla="*/ 361967 h 1530595"/>
              <a:gd name="connsiteX45" fmla="*/ 1009650 w 3149600"/>
              <a:gd name="connsiteY45" fmla="*/ 355617 h 1530595"/>
              <a:gd name="connsiteX46" fmla="*/ 1028700 w 3149600"/>
              <a:gd name="connsiteY46" fmla="*/ 349267 h 1530595"/>
              <a:gd name="connsiteX47" fmla="*/ 1047750 w 3149600"/>
              <a:gd name="connsiteY47" fmla="*/ 336567 h 1530595"/>
              <a:gd name="connsiteX48" fmla="*/ 1149350 w 3149600"/>
              <a:gd name="connsiteY48" fmla="*/ 330217 h 1530595"/>
              <a:gd name="connsiteX49" fmla="*/ 1257300 w 3149600"/>
              <a:gd name="connsiteY49" fmla="*/ 317517 h 1530595"/>
              <a:gd name="connsiteX50" fmla="*/ 1346200 w 3149600"/>
              <a:gd name="connsiteY50" fmla="*/ 304817 h 1530595"/>
              <a:gd name="connsiteX51" fmla="*/ 1377950 w 3149600"/>
              <a:gd name="connsiteY51" fmla="*/ 298467 h 1530595"/>
              <a:gd name="connsiteX52" fmla="*/ 1504950 w 3149600"/>
              <a:gd name="connsiteY52" fmla="*/ 292117 h 1530595"/>
              <a:gd name="connsiteX53" fmla="*/ 1593850 w 3149600"/>
              <a:gd name="connsiteY53" fmla="*/ 279417 h 1530595"/>
              <a:gd name="connsiteX54" fmla="*/ 1695450 w 3149600"/>
              <a:gd name="connsiteY54" fmla="*/ 266717 h 1530595"/>
              <a:gd name="connsiteX55" fmla="*/ 1784350 w 3149600"/>
              <a:gd name="connsiteY55" fmla="*/ 247667 h 1530595"/>
              <a:gd name="connsiteX56" fmla="*/ 1835150 w 3149600"/>
              <a:gd name="connsiteY56" fmla="*/ 228617 h 1530595"/>
              <a:gd name="connsiteX57" fmla="*/ 1905000 w 3149600"/>
              <a:gd name="connsiteY57" fmla="*/ 203217 h 1530595"/>
              <a:gd name="connsiteX58" fmla="*/ 1917700 w 3149600"/>
              <a:gd name="connsiteY58" fmla="*/ 184167 h 1530595"/>
              <a:gd name="connsiteX59" fmla="*/ 1943100 w 3149600"/>
              <a:gd name="connsiteY59" fmla="*/ 177817 h 1530595"/>
              <a:gd name="connsiteX60" fmla="*/ 2025650 w 3149600"/>
              <a:gd name="connsiteY60" fmla="*/ 158767 h 1530595"/>
              <a:gd name="connsiteX61" fmla="*/ 2082800 w 3149600"/>
              <a:gd name="connsiteY61" fmla="*/ 146067 h 1530595"/>
              <a:gd name="connsiteX62" fmla="*/ 2152650 w 3149600"/>
              <a:gd name="connsiteY62" fmla="*/ 139717 h 1530595"/>
              <a:gd name="connsiteX63" fmla="*/ 2279650 w 3149600"/>
              <a:gd name="connsiteY63" fmla="*/ 127017 h 1530595"/>
              <a:gd name="connsiteX64" fmla="*/ 2400300 w 3149600"/>
              <a:gd name="connsiteY64" fmla="*/ 114317 h 1530595"/>
              <a:gd name="connsiteX65" fmla="*/ 2425700 w 3149600"/>
              <a:gd name="connsiteY65" fmla="*/ 107967 h 1530595"/>
              <a:gd name="connsiteX66" fmla="*/ 2444750 w 3149600"/>
              <a:gd name="connsiteY66" fmla="*/ 101617 h 1530595"/>
              <a:gd name="connsiteX67" fmla="*/ 2628900 w 3149600"/>
              <a:gd name="connsiteY67" fmla="*/ 95267 h 1530595"/>
              <a:gd name="connsiteX68" fmla="*/ 2667000 w 3149600"/>
              <a:gd name="connsiteY68" fmla="*/ 82567 h 1530595"/>
              <a:gd name="connsiteX69" fmla="*/ 2686050 w 3149600"/>
              <a:gd name="connsiteY69" fmla="*/ 69867 h 1530595"/>
              <a:gd name="connsiteX70" fmla="*/ 2730500 w 3149600"/>
              <a:gd name="connsiteY70" fmla="*/ 44467 h 1530595"/>
              <a:gd name="connsiteX71" fmla="*/ 2908300 w 3149600"/>
              <a:gd name="connsiteY71" fmla="*/ 38117 h 1530595"/>
              <a:gd name="connsiteX72" fmla="*/ 2997200 w 3149600"/>
              <a:gd name="connsiteY72" fmla="*/ 19067 h 1530595"/>
              <a:gd name="connsiteX73" fmla="*/ 3028950 w 3149600"/>
              <a:gd name="connsiteY73" fmla="*/ 12717 h 1530595"/>
              <a:gd name="connsiteX74" fmla="*/ 3124200 w 3149600"/>
              <a:gd name="connsiteY74" fmla="*/ 6367 h 1530595"/>
              <a:gd name="connsiteX75" fmla="*/ 3149600 w 3149600"/>
              <a:gd name="connsiteY75" fmla="*/ 17 h 1530595"/>
              <a:gd name="connsiteX0" fmla="*/ 0 w 3752850"/>
              <a:gd name="connsiteY0" fmla="*/ 1555750 h 1651228"/>
              <a:gd name="connsiteX1" fmla="*/ 31750 w 3752850"/>
              <a:gd name="connsiteY1" fmla="*/ 1574800 h 1651228"/>
              <a:gd name="connsiteX2" fmla="*/ 50800 w 3752850"/>
              <a:gd name="connsiteY2" fmla="*/ 1581150 h 1651228"/>
              <a:gd name="connsiteX3" fmla="*/ 88900 w 3752850"/>
              <a:gd name="connsiteY3" fmla="*/ 1606550 h 1651228"/>
              <a:gd name="connsiteX4" fmla="*/ 95250 w 3752850"/>
              <a:gd name="connsiteY4" fmla="*/ 1631950 h 1651228"/>
              <a:gd name="connsiteX5" fmla="*/ 101600 w 3752850"/>
              <a:gd name="connsiteY5" fmla="*/ 1651000 h 1651228"/>
              <a:gd name="connsiteX6" fmla="*/ 139700 w 3752850"/>
              <a:gd name="connsiteY6" fmla="*/ 1638300 h 1651228"/>
              <a:gd name="connsiteX7" fmla="*/ 177800 w 3752850"/>
              <a:gd name="connsiteY7" fmla="*/ 1625600 h 1651228"/>
              <a:gd name="connsiteX8" fmla="*/ 196850 w 3752850"/>
              <a:gd name="connsiteY8" fmla="*/ 1619250 h 1651228"/>
              <a:gd name="connsiteX9" fmla="*/ 215900 w 3752850"/>
              <a:gd name="connsiteY9" fmla="*/ 1612900 h 1651228"/>
              <a:gd name="connsiteX10" fmla="*/ 209550 w 3752850"/>
              <a:gd name="connsiteY10" fmla="*/ 1435100 h 1651228"/>
              <a:gd name="connsiteX11" fmla="*/ 203200 w 3752850"/>
              <a:gd name="connsiteY11" fmla="*/ 1416050 h 1651228"/>
              <a:gd name="connsiteX12" fmla="*/ 196850 w 3752850"/>
              <a:gd name="connsiteY12" fmla="*/ 1377950 h 1651228"/>
              <a:gd name="connsiteX13" fmla="*/ 184150 w 3752850"/>
              <a:gd name="connsiteY13" fmla="*/ 1276350 h 1651228"/>
              <a:gd name="connsiteX14" fmla="*/ 177800 w 3752850"/>
              <a:gd name="connsiteY14" fmla="*/ 1225550 h 1651228"/>
              <a:gd name="connsiteX15" fmla="*/ 165100 w 3752850"/>
              <a:gd name="connsiteY15" fmla="*/ 1181100 h 1651228"/>
              <a:gd name="connsiteX16" fmla="*/ 171450 w 3752850"/>
              <a:gd name="connsiteY16" fmla="*/ 1111250 h 1651228"/>
              <a:gd name="connsiteX17" fmla="*/ 222250 w 3752850"/>
              <a:gd name="connsiteY17" fmla="*/ 1098550 h 1651228"/>
              <a:gd name="connsiteX18" fmla="*/ 285750 w 3752850"/>
              <a:gd name="connsiteY18" fmla="*/ 1085850 h 1651228"/>
              <a:gd name="connsiteX19" fmla="*/ 342900 w 3752850"/>
              <a:gd name="connsiteY19" fmla="*/ 1079500 h 1651228"/>
              <a:gd name="connsiteX20" fmla="*/ 514350 w 3752850"/>
              <a:gd name="connsiteY20" fmla="*/ 1066800 h 1651228"/>
              <a:gd name="connsiteX21" fmla="*/ 635000 w 3752850"/>
              <a:gd name="connsiteY21" fmla="*/ 1047750 h 1651228"/>
              <a:gd name="connsiteX22" fmla="*/ 654050 w 3752850"/>
              <a:gd name="connsiteY22" fmla="*/ 1041400 h 1651228"/>
              <a:gd name="connsiteX23" fmla="*/ 1136650 w 3752850"/>
              <a:gd name="connsiteY23" fmla="*/ 1028700 h 1651228"/>
              <a:gd name="connsiteX24" fmla="*/ 1181100 w 3752850"/>
              <a:gd name="connsiteY24" fmla="*/ 1022350 h 1651228"/>
              <a:gd name="connsiteX25" fmla="*/ 1238250 w 3752850"/>
              <a:gd name="connsiteY25" fmla="*/ 1009650 h 1651228"/>
              <a:gd name="connsiteX26" fmla="*/ 1257300 w 3752850"/>
              <a:gd name="connsiteY26" fmla="*/ 996950 h 1651228"/>
              <a:gd name="connsiteX27" fmla="*/ 1276350 w 3752850"/>
              <a:gd name="connsiteY27" fmla="*/ 990600 h 1651228"/>
              <a:gd name="connsiteX28" fmla="*/ 1327150 w 3752850"/>
              <a:gd name="connsiteY28" fmla="*/ 977900 h 1651228"/>
              <a:gd name="connsiteX29" fmla="*/ 1333500 w 3752850"/>
              <a:gd name="connsiteY29" fmla="*/ 958850 h 1651228"/>
              <a:gd name="connsiteX30" fmla="*/ 1282700 w 3752850"/>
              <a:gd name="connsiteY30" fmla="*/ 901700 h 1651228"/>
              <a:gd name="connsiteX31" fmla="*/ 1263650 w 3752850"/>
              <a:gd name="connsiteY31" fmla="*/ 876300 h 1651228"/>
              <a:gd name="connsiteX32" fmla="*/ 1212850 w 3752850"/>
              <a:gd name="connsiteY32" fmla="*/ 831850 h 1651228"/>
              <a:gd name="connsiteX33" fmla="*/ 1193800 w 3752850"/>
              <a:gd name="connsiteY33" fmla="*/ 819150 h 1651228"/>
              <a:gd name="connsiteX34" fmla="*/ 1168400 w 3752850"/>
              <a:gd name="connsiteY34" fmla="*/ 781050 h 1651228"/>
              <a:gd name="connsiteX35" fmla="*/ 1155700 w 3752850"/>
              <a:gd name="connsiteY35" fmla="*/ 762000 h 1651228"/>
              <a:gd name="connsiteX36" fmla="*/ 1143000 w 3752850"/>
              <a:gd name="connsiteY36" fmla="*/ 736600 h 1651228"/>
              <a:gd name="connsiteX37" fmla="*/ 1111250 w 3752850"/>
              <a:gd name="connsiteY37" fmla="*/ 692150 h 1651228"/>
              <a:gd name="connsiteX38" fmla="*/ 1104900 w 3752850"/>
              <a:gd name="connsiteY38" fmla="*/ 673100 h 1651228"/>
              <a:gd name="connsiteX39" fmla="*/ 1092200 w 3752850"/>
              <a:gd name="connsiteY39" fmla="*/ 654050 h 1651228"/>
              <a:gd name="connsiteX40" fmla="*/ 1066800 w 3752850"/>
              <a:gd name="connsiteY40" fmla="*/ 603250 h 1651228"/>
              <a:gd name="connsiteX41" fmla="*/ 990600 w 3752850"/>
              <a:gd name="connsiteY41" fmla="*/ 539750 h 1651228"/>
              <a:gd name="connsiteX42" fmla="*/ 971550 w 3752850"/>
              <a:gd name="connsiteY42" fmla="*/ 527050 h 1651228"/>
              <a:gd name="connsiteX43" fmla="*/ 958850 w 3752850"/>
              <a:gd name="connsiteY43" fmla="*/ 508000 h 1651228"/>
              <a:gd name="connsiteX44" fmla="*/ 984250 w 3752850"/>
              <a:gd name="connsiteY44" fmla="*/ 482600 h 1651228"/>
              <a:gd name="connsiteX45" fmla="*/ 1009650 w 3752850"/>
              <a:gd name="connsiteY45" fmla="*/ 476250 h 1651228"/>
              <a:gd name="connsiteX46" fmla="*/ 1028700 w 3752850"/>
              <a:gd name="connsiteY46" fmla="*/ 469900 h 1651228"/>
              <a:gd name="connsiteX47" fmla="*/ 1047750 w 3752850"/>
              <a:gd name="connsiteY47" fmla="*/ 457200 h 1651228"/>
              <a:gd name="connsiteX48" fmla="*/ 1149350 w 3752850"/>
              <a:gd name="connsiteY48" fmla="*/ 450850 h 1651228"/>
              <a:gd name="connsiteX49" fmla="*/ 1257300 w 3752850"/>
              <a:gd name="connsiteY49" fmla="*/ 438150 h 1651228"/>
              <a:gd name="connsiteX50" fmla="*/ 1346200 w 3752850"/>
              <a:gd name="connsiteY50" fmla="*/ 425450 h 1651228"/>
              <a:gd name="connsiteX51" fmla="*/ 1377950 w 3752850"/>
              <a:gd name="connsiteY51" fmla="*/ 419100 h 1651228"/>
              <a:gd name="connsiteX52" fmla="*/ 1504950 w 3752850"/>
              <a:gd name="connsiteY52" fmla="*/ 412750 h 1651228"/>
              <a:gd name="connsiteX53" fmla="*/ 1593850 w 3752850"/>
              <a:gd name="connsiteY53" fmla="*/ 400050 h 1651228"/>
              <a:gd name="connsiteX54" fmla="*/ 1695450 w 3752850"/>
              <a:gd name="connsiteY54" fmla="*/ 387350 h 1651228"/>
              <a:gd name="connsiteX55" fmla="*/ 1784350 w 3752850"/>
              <a:gd name="connsiteY55" fmla="*/ 368300 h 1651228"/>
              <a:gd name="connsiteX56" fmla="*/ 1835150 w 3752850"/>
              <a:gd name="connsiteY56" fmla="*/ 349250 h 1651228"/>
              <a:gd name="connsiteX57" fmla="*/ 1905000 w 3752850"/>
              <a:gd name="connsiteY57" fmla="*/ 323850 h 1651228"/>
              <a:gd name="connsiteX58" fmla="*/ 1917700 w 3752850"/>
              <a:gd name="connsiteY58" fmla="*/ 304800 h 1651228"/>
              <a:gd name="connsiteX59" fmla="*/ 1943100 w 3752850"/>
              <a:gd name="connsiteY59" fmla="*/ 298450 h 1651228"/>
              <a:gd name="connsiteX60" fmla="*/ 2025650 w 3752850"/>
              <a:gd name="connsiteY60" fmla="*/ 279400 h 1651228"/>
              <a:gd name="connsiteX61" fmla="*/ 2082800 w 3752850"/>
              <a:gd name="connsiteY61" fmla="*/ 266700 h 1651228"/>
              <a:gd name="connsiteX62" fmla="*/ 2152650 w 3752850"/>
              <a:gd name="connsiteY62" fmla="*/ 260350 h 1651228"/>
              <a:gd name="connsiteX63" fmla="*/ 2279650 w 3752850"/>
              <a:gd name="connsiteY63" fmla="*/ 247650 h 1651228"/>
              <a:gd name="connsiteX64" fmla="*/ 2400300 w 3752850"/>
              <a:gd name="connsiteY64" fmla="*/ 234950 h 1651228"/>
              <a:gd name="connsiteX65" fmla="*/ 2425700 w 3752850"/>
              <a:gd name="connsiteY65" fmla="*/ 228600 h 1651228"/>
              <a:gd name="connsiteX66" fmla="*/ 2444750 w 3752850"/>
              <a:gd name="connsiteY66" fmla="*/ 222250 h 1651228"/>
              <a:gd name="connsiteX67" fmla="*/ 2628900 w 3752850"/>
              <a:gd name="connsiteY67" fmla="*/ 215900 h 1651228"/>
              <a:gd name="connsiteX68" fmla="*/ 2667000 w 3752850"/>
              <a:gd name="connsiteY68" fmla="*/ 203200 h 1651228"/>
              <a:gd name="connsiteX69" fmla="*/ 2686050 w 3752850"/>
              <a:gd name="connsiteY69" fmla="*/ 190500 h 1651228"/>
              <a:gd name="connsiteX70" fmla="*/ 2730500 w 3752850"/>
              <a:gd name="connsiteY70" fmla="*/ 165100 h 1651228"/>
              <a:gd name="connsiteX71" fmla="*/ 2908300 w 3752850"/>
              <a:gd name="connsiteY71" fmla="*/ 158750 h 1651228"/>
              <a:gd name="connsiteX72" fmla="*/ 2997200 w 3752850"/>
              <a:gd name="connsiteY72" fmla="*/ 139700 h 1651228"/>
              <a:gd name="connsiteX73" fmla="*/ 3028950 w 3752850"/>
              <a:gd name="connsiteY73" fmla="*/ 133350 h 1651228"/>
              <a:gd name="connsiteX74" fmla="*/ 3124200 w 3752850"/>
              <a:gd name="connsiteY74" fmla="*/ 127000 h 1651228"/>
              <a:gd name="connsiteX75" fmla="*/ 3752850 w 3752850"/>
              <a:gd name="connsiteY75" fmla="*/ 0 h 1651228"/>
              <a:gd name="connsiteX0" fmla="*/ 0 w 3752850"/>
              <a:gd name="connsiteY0" fmla="*/ 1555750 h 1700647"/>
              <a:gd name="connsiteX1" fmla="*/ 31750 w 3752850"/>
              <a:gd name="connsiteY1" fmla="*/ 1574800 h 1700647"/>
              <a:gd name="connsiteX2" fmla="*/ 7938 w 3752850"/>
              <a:gd name="connsiteY2" fmla="*/ 1700213 h 1700647"/>
              <a:gd name="connsiteX3" fmla="*/ 88900 w 3752850"/>
              <a:gd name="connsiteY3" fmla="*/ 1606550 h 1700647"/>
              <a:gd name="connsiteX4" fmla="*/ 95250 w 3752850"/>
              <a:gd name="connsiteY4" fmla="*/ 1631950 h 1700647"/>
              <a:gd name="connsiteX5" fmla="*/ 101600 w 3752850"/>
              <a:gd name="connsiteY5" fmla="*/ 1651000 h 1700647"/>
              <a:gd name="connsiteX6" fmla="*/ 139700 w 3752850"/>
              <a:gd name="connsiteY6" fmla="*/ 1638300 h 1700647"/>
              <a:gd name="connsiteX7" fmla="*/ 177800 w 3752850"/>
              <a:gd name="connsiteY7" fmla="*/ 1625600 h 1700647"/>
              <a:gd name="connsiteX8" fmla="*/ 196850 w 3752850"/>
              <a:gd name="connsiteY8" fmla="*/ 1619250 h 1700647"/>
              <a:gd name="connsiteX9" fmla="*/ 215900 w 3752850"/>
              <a:gd name="connsiteY9" fmla="*/ 1612900 h 1700647"/>
              <a:gd name="connsiteX10" fmla="*/ 209550 w 3752850"/>
              <a:gd name="connsiteY10" fmla="*/ 1435100 h 1700647"/>
              <a:gd name="connsiteX11" fmla="*/ 203200 w 3752850"/>
              <a:gd name="connsiteY11" fmla="*/ 1416050 h 1700647"/>
              <a:gd name="connsiteX12" fmla="*/ 196850 w 3752850"/>
              <a:gd name="connsiteY12" fmla="*/ 1377950 h 1700647"/>
              <a:gd name="connsiteX13" fmla="*/ 184150 w 3752850"/>
              <a:gd name="connsiteY13" fmla="*/ 1276350 h 1700647"/>
              <a:gd name="connsiteX14" fmla="*/ 177800 w 3752850"/>
              <a:gd name="connsiteY14" fmla="*/ 1225550 h 1700647"/>
              <a:gd name="connsiteX15" fmla="*/ 165100 w 3752850"/>
              <a:gd name="connsiteY15" fmla="*/ 1181100 h 1700647"/>
              <a:gd name="connsiteX16" fmla="*/ 171450 w 3752850"/>
              <a:gd name="connsiteY16" fmla="*/ 1111250 h 1700647"/>
              <a:gd name="connsiteX17" fmla="*/ 222250 w 3752850"/>
              <a:gd name="connsiteY17" fmla="*/ 1098550 h 1700647"/>
              <a:gd name="connsiteX18" fmla="*/ 285750 w 3752850"/>
              <a:gd name="connsiteY18" fmla="*/ 1085850 h 1700647"/>
              <a:gd name="connsiteX19" fmla="*/ 342900 w 3752850"/>
              <a:gd name="connsiteY19" fmla="*/ 1079500 h 1700647"/>
              <a:gd name="connsiteX20" fmla="*/ 514350 w 3752850"/>
              <a:gd name="connsiteY20" fmla="*/ 1066800 h 1700647"/>
              <a:gd name="connsiteX21" fmla="*/ 635000 w 3752850"/>
              <a:gd name="connsiteY21" fmla="*/ 1047750 h 1700647"/>
              <a:gd name="connsiteX22" fmla="*/ 654050 w 3752850"/>
              <a:gd name="connsiteY22" fmla="*/ 1041400 h 1700647"/>
              <a:gd name="connsiteX23" fmla="*/ 1136650 w 3752850"/>
              <a:gd name="connsiteY23" fmla="*/ 1028700 h 1700647"/>
              <a:gd name="connsiteX24" fmla="*/ 1181100 w 3752850"/>
              <a:gd name="connsiteY24" fmla="*/ 1022350 h 1700647"/>
              <a:gd name="connsiteX25" fmla="*/ 1238250 w 3752850"/>
              <a:gd name="connsiteY25" fmla="*/ 1009650 h 1700647"/>
              <a:gd name="connsiteX26" fmla="*/ 1257300 w 3752850"/>
              <a:gd name="connsiteY26" fmla="*/ 996950 h 1700647"/>
              <a:gd name="connsiteX27" fmla="*/ 1276350 w 3752850"/>
              <a:gd name="connsiteY27" fmla="*/ 990600 h 1700647"/>
              <a:gd name="connsiteX28" fmla="*/ 1327150 w 3752850"/>
              <a:gd name="connsiteY28" fmla="*/ 977900 h 1700647"/>
              <a:gd name="connsiteX29" fmla="*/ 1333500 w 3752850"/>
              <a:gd name="connsiteY29" fmla="*/ 958850 h 1700647"/>
              <a:gd name="connsiteX30" fmla="*/ 1282700 w 3752850"/>
              <a:gd name="connsiteY30" fmla="*/ 901700 h 1700647"/>
              <a:gd name="connsiteX31" fmla="*/ 1263650 w 3752850"/>
              <a:gd name="connsiteY31" fmla="*/ 876300 h 1700647"/>
              <a:gd name="connsiteX32" fmla="*/ 1212850 w 3752850"/>
              <a:gd name="connsiteY32" fmla="*/ 831850 h 1700647"/>
              <a:gd name="connsiteX33" fmla="*/ 1193800 w 3752850"/>
              <a:gd name="connsiteY33" fmla="*/ 819150 h 1700647"/>
              <a:gd name="connsiteX34" fmla="*/ 1168400 w 3752850"/>
              <a:gd name="connsiteY34" fmla="*/ 781050 h 1700647"/>
              <a:gd name="connsiteX35" fmla="*/ 1155700 w 3752850"/>
              <a:gd name="connsiteY35" fmla="*/ 762000 h 1700647"/>
              <a:gd name="connsiteX36" fmla="*/ 1143000 w 3752850"/>
              <a:gd name="connsiteY36" fmla="*/ 736600 h 1700647"/>
              <a:gd name="connsiteX37" fmla="*/ 1111250 w 3752850"/>
              <a:gd name="connsiteY37" fmla="*/ 692150 h 1700647"/>
              <a:gd name="connsiteX38" fmla="*/ 1104900 w 3752850"/>
              <a:gd name="connsiteY38" fmla="*/ 673100 h 1700647"/>
              <a:gd name="connsiteX39" fmla="*/ 1092200 w 3752850"/>
              <a:gd name="connsiteY39" fmla="*/ 654050 h 1700647"/>
              <a:gd name="connsiteX40" fmla="*/ 1066800 w 3752850"/>
              <a:gd name="connsiteY40" fmla="*/ 603250 h 1700647"/>
              <a:gd name="connsiteX41" fmla="*/ 990600 w 3752850"/>
              <a:gd name="connsiteY41" fmla="*/ 539750 h 1700647"/>
              <a:gd name="connsiteX42" fmla="*/ 971550 w 3752850"/>
              <a:gd name="connsiteY42" fmla="*/ 527050 h 1700647"/>
              <a:gd name="connsiteX43" fmla="*/ 958850 w 3752850"/>
              <a:gd name="connsiteY43" fmla="*/ 508000 h 1700647"/>
              <a:gd name="connsiteX44" fmla="*/ 984250 w 3752850"/>
              <a:gd name="connsiteY44" fmla="*/ 482600 h 1700647"/>
              <a:gd name="connsiteX45" fmla="*/ 1009650 w 3752850"/>
              <a:gd name="connsiteY45" fmla="*/ 476250 h 1700647"/>
              <a:gd name="connsiteX46" fmla="*/ 1028700 w 3752850"/>
              <a:gd name="connsiteY46" fmla="*/ 469900 h 1700647"/>
              <a:gd name="connsiteX47" fmla="*/ 1047750 w 3752850"/>
              <a:gd name="connsiteY47" fmla="*/ 457200 h 1700647"/>
              <a:gd name="connsiteX48" fmla="*/ 1149350 w 3752850"/>
              <a:gd name="connsiteY48" fmla="*/ 450850 h 1700647"/>
              <a:gd name="connsiteX49" fmla="*/ 1257300 w 3752850"/>
              <a:gd name="connsiteY49" fmla="*/ 438150 h 1700647"/>
              <a:gd name="connsiteX50" fmla="*/ 1346200 w 3752850"/>
              <a:gd name="connsiteY50" fmla="*/ 425450 h 1700647"/>
              <a:gd name="connsiteX51" fmla="*/ 1377950 w 3752850"/>
              <a:gd name="connsiteY51" fmla="*/ 419100 h 1700647"/>
              <a:gd name="connsiteX52" fmla="*/ 1504950 w 3752850"/>
              <a:gd name="connsiteY52" fmla="*/ 412750 h 1700647"/>
              <a:gd name="connsiteX53" fmla="*/ 1593850 w 3752850"/>
              <a:gd name="connsiteY53" fmla="*/ 400050 h 1700647"/>
              <a:gd name="connsiteX54" fmla="*/ 1695450 w 3752850"/>
              <a:gd name="connsiteY54" fmla="*/ 387350 h 1700647"/>
              <a:gd name="connsiteX55" fmla="*/ 1784350 w 3752850"/>
              <a:gd name="connsiteY55" fmla="*/ 368300 h 1700647"/>
              <a:gd name="connsiteX56" fmla="*/ 1835150 w 3752850"/>
              <a:gd name="connsiteY56" fmla="*/ 349250 h 1700647"/>
              <a:gd name="connsiteX57" fmla="*/ 1905000 w 3752850"/>
              <a:gd name="connsiteY57" fmla="*/ 323850 h 1700647"/>
              <a:gd name="connsiteX58" fmla="*/ 1917700 w 3752850"/>
              <a:gd name="connsiteY58" fmla="*/ 304800 h 1700647"/>
              <a:gd name="connsiteX59" fmla="*/ 1943100 w 3752850"/>
              <a:gd name="connsiteY59" fmla="*/ 298450 h 1700647"/>
              <a:gd name="connsiteX60" fmla="*/ 2025650 w 3752850"/>
              <a:gd name="connsiteY60" fmla="*/ 279400 h 1700647"/>
              <a:gd name="connsiteX61" fmla="*/ 2082800 w 3752850"/>
              <a:gd name="connsiteY61" fmla="*/ 266700 h 1700647"/>
              <a:gd name="connsiteX62" fmla="*/ 2152650 w 3752850"/>
              <a:gd name="connsiteY62" fmla="*/ 260350 h 1700647"/>
              <a:gd name="connsiteX63" fmla="*/ 2279650 w 3752850"/>
              <a:gd name="connsiteY63" fmla="*/ 247650 h 1700647"/>
              <a:gd name="connsiteX64" fmla="*/ 2400300 w 3752850"/>
              <a:gd name="connsiteY64" fmla="*/ 234950 h 1700647"/>
              <a:gd name="connsiteX65" fmla="*/ 2425700 w 3752850"/>
              <a:gd name="connsiteY65" fmla="*/ 228600 h 1700647"/>
              <a:gd name="connsiteX66" fmla="*/ 2444750 w 3752850"/>
              <a:gd name="connsiteY66" fmla="*/ 222250 h 1700647"/>
              <a:gd name="connsiteX67" fmla="*/ 2628900 w 3752850"/>
              <a:gd name="connsiteY67" fmla="*/ 215900 h 1700647"/>
              <a:gd name="connsiteX68" fmla="*/ 2667000 w 3752850"/>
              <a:gd name="connsiteY68" fmla="*/ 203200 h 1700647"/>
              <a:gd name="connsiteX69" fmla="*/ 2686050 w 3752850"/>
              <a:gd name="connsiteY69" fmla="*/ 190500 h 1700647"/>
              <a:gd name="connsiteX70" fmla="*/ 2730500 w 3752850"/>
              <a:gd name="connsiteY70" fmla="*/ 165100 h 1700647"/>
              <a:gd name="connsiteX71" fmla="*/ 2908300 w 3752850"/>
              <a:gd name="connsiteY71" fmla="*/ 158750 h 1700647"/>
              <a:gd name="connsiteX72" fmla="*/ 2997200 w 3752850"/>
              <a:gd name="connsiteY72" fmla="*/ 139700 h 1700647"/>
              <a:gd name="connsiteX73" fmla="*/ 3028950 w 3752850"/>
              <a:gd name="connsiteY73" fmla="*/ 133350 h 1700647"/>
              <a:gd name="connsiteX74" fmla="*/ 3124200 w 3752850"/>
              <a:gd name="connsiteY74" fmla="*/ 127000 h 1700647"/>
              <a:gd name="connsiteX75" fmla="*/ 3752850 w 3752850"/>
              <a:gd name="connsiteY75" fmla="*/ 0 h 1700647"/>
              <a:gd name="connsiteX0" fmla="*/ 0 w 3752850"/>
              <a:gd name="connsiteY0" fmla="*/ 1555750 h 1651228"/>
              <a:gd name="connsiteX1" fmla="*/ 31750 w 3752850"/>
              <a:gd name="connsiteY1" fmla="*/ 1574800 h 1651228"/>
              <a:gd name="connsiteX2" fmla="*/ 88900 w 3752850"/>
              <a:gd name="connsiteY2" fmla="*/ 1606550 h 1651228"/>
              <a:gd name="connsiteX3" fmla="*/ 95250 w 3752850"/>
              <a:gd name="connsiteY3" fmla="*/ 1631950 h 1651228"/>
              <a:gd name="connsiteX4" fmla="*/ 101600 w 3752850"/>
              <a:gd name="connsiteY4" fmla="*/ 1651000 h 1651228"/>
              <a:gd name="connsiteX5" fmla="*/ 139700 w 3752850"/>
              <a:gd name="connsiteY5" fmla="*/ 1638300 h 1651228"/>
              <a:gd name="connsiteX6" fmla="*/ 177800 w 3752850"/>
              <a:gd name="connsiteY6" fmla="*/ 1625600 h 1651228"/>
              <a:gd name="connsiteX7" fmla="*/ 196850 w 3752850"/>
              <a:gd name="connsiteY7" fmla="*/ 1619250 h 1651228"/>
              <a:gd name="connsiteX8" fmla="*/ 215900 w 3752850"/>
              <a:gd name="connsiteY8" fmla="*/ 1612900 h 1651228"/>
              <a:gd name="connsiteX9" fmla="*/ 209550 w 3752850"/>
              <a:gd name="connsiteY9" fmla="*/ 1435100 h 1651228"/>
              <a:gd name="connsiteX10" fmla="*/ 203200 w 3752850"/>
              <a:gd name="connsiteY10" fmla="*/ 1416050 h 1651228"/>
              <a:gd name="connsiteX11" fmla="*/ 196850 w 3752850"/>
              <a:gd name="connsiteY11" fmla="*/ 1377950 h 1651228"/>
              <a:gd name="connsiteX12" fmla="*/ 184150 w 3752850"/>
              <a:gd name="connsiteY12" fmla="*/ 1276350 h 1651228"/>
              <a:gd name="connsiteX13" fmla="*/ 177800 w 3752850"/>
              <a:gd name="connsiteY13" fmla="*/ 1225550 h 1651228"/>
              <a:gd name="connsiteX14" fmla="*/ 165100 w 3752850"/>
              <a:gd name="connsiteY14" fmla="*/ 1181100 h 1651228"/>
              <a:gd name="connsiteX15" fmla="*/ 171450 w 3752850"/>
              <a:gd name="connsiteY15" fmla="*/ 1111250 h 1651228"/>
              <a:gd name="connsiteX16" fmla="*/ 222250 w 3752850"/>
              <a:gd name="connsiteY16" fmla="*/ 1098550 h 1651228"/>
              <a:gd name="connsiteX17" fmla="*/ 285750 w 3752850"/>
              <a:gd name="connsiteY17" fmla="*/ 1085850 h 1651228"/>
              <a:gd name="connsiteX18" fmla="*/ 342900 w 3752850"/>
              <a:gd name="connsiteY18" fmla="*/ 1079500 h 1651228"/>
              <a:gd name="connsiteX19" fmla="*/ 514350 w 3752850"/>
              <a:gd name="connsiteY19" fmla="*/ 1066800 h 1651228"/>
              <a:gd name="connsiteX20" fmla="*/ 635000 w 3752850"/>
              <a:gd name="connsiteY20" fmla="*/ 1047750 h 1651228"/>
              <a:gd name="connsiteX21" fmla="*/ 654050 w 3752850"/>
              <a:gd name="connsiteY21" fmla="*/ 1041400 h 1651228"/>
              <a:gd name="connsiteX22" fmla="*/ 1136650 w 3752850"/>
              <a:gd name="connsiteY22" fmla="*/ 1028700 h 1651228"/>
              <a:gd name="connsiteX23" fmla="*/ 1181100 w 3752850"/>
              <a:gd name="connsiteY23" fmla="*/ 1022350 h 1651228"/>
              <a:gd name="connsiteX24" fmla="*/ 1238250 w 3752850"/>
              <a:gd name="connsiteY24" fmla="*/ 1009650 h 1651228"/>
              <a:gd name="connsiteX25" fmla="*/ 1257300 w 3752850"/>
              <a:gd name="connsiteY25" fmla="*/ 996950 h 1651228"/>
              <a:gd name="connsiteX26" fmla="*/ 1276350 w 3752850"/>
              <a:gd name="connsiteY26" fmla="*/ 990600 h 1651228"/>
              <a:gd name="connsiteX27" fmla="*/ 1327150 w 3752850"/>
              <a:gd name="connsiteY27" fmla="*/ 977900 h 1651228"/>
              <a:gd name="connsiteX28" fmla="*/ 1333500 w 3752850"/>
              <a:gd name="connsiteY28" fmla="*/ 958850 h 1651228"/>
              <a:gd name="connsiteX29" fmla="*/ 1282700 w 3752850"/>
              <a:gd name="connsiteY29" fmla="*/ 901700 h 1651228"/>
              <a:gd name="connsiteX30" fmla="*/ 1263650 w 3752850"/>
              <a:gd name="connsiteY30" fmla="*/ 876300 h 1651228"/>
              <a:gd name="connsiteX31" fmla="*/ 1212850 w 3752850"/>
              <a:gd name="connsiteY31" fmla="*/ 831850 h 1651228"/>
              <a:gd name="connsiteX32" fmla="*/ 1193800 w 3752850"/>
              <a:gd name="connsiteY32" fmla="*/ 819150 h 1651228"/>
              <a:gd name="connsiteX33" fmla="*/ 1168400 w 3752850"/>
              <a:gd name="connsiteY33" fmla="*/ 781050 h 1651228"/>
              <a:gd name="connsiteX34" fmla="*/ 1155700 w 3752850"/>
              <a:gd name="connsiteY34" fmla="*/ 762000 h 1651228"/>
              <a:gd name="connsiteX35" fmla="*/ 1143000 w 3752850"/>
              <a:gd name="connsiteY35" fmla="*/ 736600 h 1651228"/>
              <a:gd name="connsiteX36" fmla="*/ 1111250 w 3752850"/>
              <a:gd name="connsiteY36" fmla="*/ 692150 h 1651228"/>
              <a:gd name="connsiteX37" fmla="*/ 1104900 w 3752850"/>
              <a:gd name="connsiteY37" fmla="*/ 673100 h 1651228"/>
              <a:gd name="connsiteX38" fmla="*/ 1092200 w 3752850"/>
              <a:gd name="connsiteY38" fmla="*/ 654050 h 1651228"/>
              <a:gd name="connsiteX39" fmla="*/ 1066800 w 3752850"/>
              <a:gd name="connsiteY39" fmla="*/ 603250 h 1651228"/>
              <a:gd name="connsiteX40" fmla="*/ 990600 w 3752850"/>
              <a:gd name="connsiteY40" fmla="*/ 539750 h 1651228"/>
              <a:gd name="connsiteX41" fmla="*/ 971550 w 3752850"/>
              <a:gd name="connsiteY41" fmla="*/ 527050 h 1651228"/>
              <a:gd name="connsiteX42" fmla="*/ 958850 w 3752850"/>
              <a:gd name="connsiteY42" fmla="*/ 508000 h 1651228"/>
              <a:gd name="connsiteX43" fmla="*/ 984250 w 3752850"/>
              <a:gd name="connsiteY43" fmla="*/ 482600 h 1651228"/>
              <a:gd name="connsiteX44" fmla="*/ 1009650 w 3752850"/>
              <a:gd name="connsiteY44" fmla="*/ 476250 h 1651228"/>
              <a:gd name="connsiteX45" fmla="*/ 1028700 w 3752850"/>
              <a:gd name="connsiteY45" fmla="*/ 469900 h 1651228"/>
              <a:gd name="connsiteX46" fmla="*/ 1047750 w 3752850"/>
              <a:gd name="connsiteY46" fmla="*/ 457200 h 1651228"/>
              <a:gd name="connsiteX47" fmla="*/ 1149350 w 3752850"/>
              <a:gd name="connsiteY47" fmla="*/ 450850 h 1651228"/>
              <a:gd name="connsiteX48" fmla="*/ 1257300 w 3752850"/>
              <a:gd name="connsiteY48" fmla="*/ 438150 h 1651228"/>
              <a:gd name="connsiteX49" fmla="*/ 1346200 w 3752850"/>
              <a:gd name="connsiteY49" fmla="*/ 425450 h 1651228"/>
              <a:gd name="connsiteX50" fmla="*/ 1377950 w 3752850"/>
              <a:gd name="connsiteY50" fmla="*/ 419100 h 1651228"/>
              <a:gd name="connsiteX51" fmla="*/ 1504950 w 3752850"/>
              <a:gd name="connsiteY51" fmla="*/ 412750 h 1651228"/>
              <a:gd name="connsiteX52" fmla="*/ 1593850 w 3752850"/>
              <a:gd name="connsiteY52" fmla="*/ 400050 h 1651228"/>
              <a:gd name="connsiteX53" fmla="*/ 1695450 w 3752850"/>
              <a:gd name="connsiteY53" fmla="*/ 387350 h 1651228"/>
              <a:gd name="connsiteX54" fmla="*/ 1784350 w 3752850"/>
              <a:gd name="connsiteY54" fmla="*/ 368300 h 1651228"/>
              <a:gd name="connsiteX55" fmla="*/ 1835150 w 3752850"/>
              <a:gd name="connsiteY55" fmla="*/ 349250 h 1651228"/>
              <a:gd name="connsiteX56" fmla="*/ 1905000 w 3752850"/>
              <a:gd name="connsiteY56" fmla="*/ 323850 h 1651228"/>
              <a:gd name="connsiteX57" fmla="*/ 1917700 w 3752850"/>
              <a:gd name="connsiteY57" fmla="*/ 304800 h 1651228"/>
              <a:gd name="connsiteX58" fmla="*/ 1943100 w 3752850"/>
              <a:gd name="connsiteY58" fmla="*/ 298450 h 1651228"/>
              <a:gd name="connsiteX59" fmla="*/ 2025650 w 3752850"/>
              <a:gd name="connsiteY59" fmla="*/ 279400 h 1651228"/>
              <a:gd name="connsiteX60" fmla="*/ 2082800 w 3752850"/>
              <a:gd name="connsiteY60" fmla="*/ 266700 h 1651228"/>
              <a:gd name="connsiteX61" fmla="*/ 2152650 w 3752850"/>
              <a:gd name="connsiteY61" fmla="*/ 260350 h 1651228"/>
              <a:gd name="connsiteX62" fmla="*/ 2279650 w 3752850"/>
              <a:gd name="connsiteY62" fmla="*/ 247650 h 1651228"/>
              <a:gd name="connsiteX63" fmla="*/ 2400300 w 3752850"/>
              <a:gd name="connsiteY63" fmla="*/ 234950 h 1651228"/>
              <a:gd name="connsiteX64" fmla="*/ 2425700 w 3752850"/>
              <a:gd name="connsiteY64" fmla="*/ 228600 h 1651228"/>
              <a:gd name="connsiteX65" fmla="*/ 2444750 w 3752850"/>
              <a:gd name="connsiteY65" fmla="*/ 222250 h 1651228"/>
              <a:gd name="connsiteX66" fmla="*/ 2628900 w 3752850"/>
              <a:gd name="connsiteY66" fmla="*/ 215900 h 1651228"/>
              <a:gd name="connsiteX67" fmla="*/ 2667000 w 3752850"/>
              <a:gd name="connsiteY67" fmla="*/ 203200 h 1651228"/>
              <a:gd name="connsiteX68" fmla="*/ 2686050 w 3752850"/>
              <a:gd name="connsiteY68" fmla="*/ 190500 h 1651228"/>
              <a:gd name="connsiteX69" fmla="*/ 2730500 w 3752850"/>
              <a:gd name="connsiteY69" fmla="*/ 165100 h 1651228"/>
              <a:gd name="connsiteX70" fmla="*/ 2908300 w 3752850"/>
              <a:gd name="connsiteY70" fmla="*/ 158750 h 1651228"/>
              <a:gd name="connsiteX71" fmla="*/ 2997200 w 3752850"/>
              <a:gd name="connsiteY71" fmla="*/ 139700 h 1651228"/>
              <a:gd name="connsiteX72" fmla="*/ 3028950 w 3752850"/>
              <a:gd name="connsiteY72" fmla="*/ 133350 h 1651228"/>
              <a:gd name="connsiteX73" fmla="*/ 3124200 w 3752850"/>
              <a:gd name="connsiteY73" fmla="*/ 127000 h 1651228"/>
              <a:gd name="connsiteX74" fmla="*/ 3752850 w 3752850"/>
              <a:gd name="connsiteY74" fmla="*/ 0 h 1651228"/>
              <a:gd name="connsiteX0" fmla="*/ 0 w 3752850"/>
              <a:gd name="connsiteY0" fmla="*/ 1555750 h 1651228"/>
              <a:gd name="connsiteX1" fmla="*/ 88900 w 3752850"/>
              <a:gd name="connsiteY1" fmla="*/ 1606550 h 1651228"/>
              <a:gd name="connsiteX2" fmla="*/ 95250 w 3752850"/>
              <a:gd name="connsiteY2" fmla="*/ 1631950 h 1651228"/>
              <a:gd name="connsiteX3" fmla="*/ 101600 w 3752850"/>
              <a:gd name="connsiteY3" fmla="*/ 1651000 h 1651228"/>
              <a:gd name="connsiteX4" fmla="*/ 139700 w 3752850"/>
              <a:gd name="connsiteY4" fmla="*/ 1638300 h 1651228"/>
              <a:gd name="connsiteX5" fmla="*/ 177800 w 3752850"/>
              <a:gd name="connsiteY5" fmla="*/ 1625600 h 1651228"/>
              <a:gd name="connsiteX6" fmla="*/ 196850 w 3752850"/>
              <a:gd name="connsiteY6" fmla="*/ 1619250 h 1651228"/>
              <a:gd name="connsiteX7" fmla="*/ 215900 w 3752850"/>
              <a:gd name="connsiteY7" fmla="*/ 1612900 h 1651228"/>
              <a:gd name="connsiteX8" fmla="*/ 209550 w 3752850"/>
              <a:gd name="connsiteY8" fmla="*/ 1435100 h 1651228"/>
              <a:gd name="connsiteX9" fmla="*/ 203200 w 3752850"/>
              <a:gd name="connsiteY9" fmla="*/ 1416050 h 1651228"/>
              <a:gd name="connsiteX10" fmla="*/ 196850 w 3752850"/>
              <a:gd name="connsiteY10" fmla="*/ 1377950 h 1651228"/>
              <a:gd name="connsiteX11" fmla="*/ 184150 w 3752850"/>
              <a:gd name="connsiteY11" fmla="*/ 1276350 h 1651228"/>
              <a:gd name="connsiteX12" fmla="*/ 177800 w 3752850"/>
              <a:gd name="connsiteY12" fmla="*/ 1225550 h 1651228"/>
              <a:gd name="connsiteX13" fmla="*/ 165100 w 3752850"/>
              <a:gd name="connsiteY13" fmla="*/ 1181100 h 1651228"/>
              <a:gd name="connsiteX14" fmla="*/ 171450 w 3752850"/>
              <a:gd name="connsiteY14" fmla="*/ 1111250 h 1651228"/>
              <a:gd name="connsiteX15" fmla="*/ 222250 w 3752850"/>
              <a:gd name="connsiteY15" fmla="*/ 1098550 h 1651228"/>
              <a:gd name="connsiteX16" fmla="*/ 285750 w 3752850"/>
              <a:gd name="connsiteY16" fmla="*/ 1085850 h 1651228"/>
              <a:gd name="connsiteX17" fmla="*/ 342900 w 3752850"/>
              <a:gd name="connsiteY17" fmla="*/ 1079500 h 1651228"/>
              <a:gd name="connsiteX18" fmla="*/ 514350 w 3752850"/>
              <a:gd name="connsiteY18" fmla="*/ 1066800 h 1651228"/>
              <a:gd name="connsiteX19" fmla="*/ 635000 w 3752850"/>
              <a:gd name="connsiteY19" fmla="*/ 1047750 h 1651228"/>
              <a:gd name="connsiteX20" fmla="*/ 654050 w 3752850"/>
              <a:gd name="connsiteY20" fmla="*/ 1041400 h 1651228"/>
              <a:gd name="connsiteX21" fmla="*/ 1136650 w 3752850"/>
              <a:gd name="connsiteY21" fmla="*/ 1028700 h 1651228"/>
              <a:gd name="connsiteX22" fmla="*/ 1181100 w 3752850"/>
              <a:gd name="connsiteY22" fmla="*/ 1022350 h 1651228"/>
              <a:gd name="connsiteX23" fmla="*/ 1238250 w 3752850"/>
              <a:gd name="connsiteY23" fmla="*/ 1009650 h 1651228"/>
              <a:gd name="connsiteX24" fmla="*/ 1257300 w 3752850"/>
              <a:gd name="connsiteY24" fmla="*/ 996950 h 1651228"/>
              <a:gd name="connsiteX25" fmla="*/ 1276350 w 3752850"/>
              <a:gd name="connsiteY25" fmla="*/ 990600 h 1651228"/>
              <a:gd name="connsiteX26" fmla="*/ 1327150 w 3752850"/>
              <a:gd name="connsiteY26" fmla="*/ 977900 h 1651228"/>
              <a:gd name="connsiteX27" fmla="*/ 1333500 w 3752850"/>
              <a:gd name="connsiteY27" fmla="*/ 958850 h 1651228"/>
              <a:gd name="connsiteX28" fmla="*/ 1282700 w 3752850"/>
              <a:gd name="connsiteY28" fmla="*/ 901700 h 1651228"/>
              <a:gd name="connsiteX29" fmla="*/ 1263650 w 3752850"/>
              <a:gd name="connsiteY29" fmla="*/ 876300 h 1651228"/>
              <a:gd name="connsiteX30" fmla="*/ 1212850 w 3752850"/>
              <a:gd name="connsiteY30" fmla="*/ 831850 h 1651228"/>
              <a:gd name="connsiteX31" fmla="*/ 1193800 w 3752850"/>
              <a:gd name="connsiteY31" fmla="*/ 819150 h 1651228"/>
              <a:gd name="connsiteX32" fmla="*/ 1168400 w 3752850"/>
              <a:gd name="connsiteY32" fmla="*/ 781050 h 1651228"/>
              <a:gd name="connsiteX33" fmla="*/ 1155700 w 3752850"/>
              <a:gd name="connsiteY33" fmla="*/ 762000 h 1651228"/>
              <a:gd name="connsiteX34" fmla="*/ 1143000 w 3752850"/>
              <a:gd name="connsiteY34" fmla="*/ 736600 h 1651228"/>
              <a:gd name="connsiteX35" fmla="*/ 1111250 w 3752850"/>
              <a:gd name="connsiteY35" fmla="*/ 692150 h 1651228"/>
              <a:gd name="connsiteX36" fmla="*/ 1104900 w 3752850"/>
              <a:gd name="connsiteY36" fmla="*/ 673100 h 1651228"/>
              <a:gd name="connsiteX37" fmla="*/ 1092200 w 3752850"/>
              <a:gd name="connsiteY37" fmla="*/ 654050 h 1651228"/>
              <a:gd name="connsiteX38" fmla="*/ 1066800 w 3752850"/>
              <a:gd name="connsiteY38" fmla="*/ 603250 h 1651228"/>
              <a:gd name="connsiteX39" fmla="*/ 990600 w 3752850"/>
              <a:gd name="connsiteY39" fmla="*/ 539750 h 1651228"/>
              <a:gd name="connsiteX40" fmla="*/ 971550 w 3752850"/>
              <a:gd name="connsiteY40" fmla="*/ 527050 h 1651228"/>
              <a:gd name="connsiteX41" fmla="*/ 958850 w 3752850"/>
              <a:gd name="connsiteY41" fmla="*/ 508000 h 1651228"/>
              <a:gd name="connsiteX42" fmla="*/ 984250 w 3752850"/>
              <a:gd name="connsiteY42" fmla="*/ 482600 h 1651228"/>
              <a:gd name="connsiteX43" fmla="*/ 1009650 w 3752850"/>
              <a:gd name="connsiteY43" fmla="*/ 476250 h 1651228"/>
              <a:gd name="connsiteX44" fmla="*/ 1028700 w 3752850"/>
              <a:gd name="connsiteY44" fmla="*/ 469900 h 1651228"/>
              <a:gd name="connsiteX45" fmla="*/ 1047750 w 3752850"/>
              <a:gd name="connsiteY45" fmla="*/ 457200 h 1651228"/>
              <a:gd name="connsiteX46" fmla="*/ 1149350 w 3752850"/>
              <a:gd name="connsiteY46" fmla="*/ 450850 h 1651228"/>
              <a:gd name="connsiteX47" fmla="*/ 1257300 w 3752850"/>
              <a:gd name="connsiteY47" fmla="*/ 438150 h 1651228"/>
              <a:gd name="connsiteX48" fmla="*/ 1346200 w 3752850"/>
              <a:gd name="connsiteY48" fmla="*/ 425450 h 1651228"/>
              <a:gd name="connsiteX49" fmla="*/ 1377950 w 3752850"/>
              <a:gd name="connsiteY49" fmla="*/ 419100 h 1651228"/>
              <a:gd name="connsiteX50" fmla="*/ 1504950 w 3752850"/>
              <a:gd name="connsiteY50" fmla="*/ 412750 h 1651228"/>
              <a:gd name="connsiteX51" fmla="*/ 1593850 w 3752850"/>
              <a:gd name="connsiteY51" fmla="*/ 400050 h 1651228"/>
              <a:gd name="connsiteX52" fmla="*/ 1695450 w 3752850"/>
              <a:gd name="connsiteY52" fmla="*/ 387350 h 1651228"/>
              <a:gd name="connsiteX53" fmla="*/ 1784350 w 3752850"/>
              <a:gd name="connsiteY53" fmla="*/ 368300 h 1651228"/>
              <a:gd name="connsiteX54" fmla="*/ 1835150 w 3752850"/>
              <a:gd name="connsiteY54" fmla="*/ 349250 h 1651228"/>
              <a:gd name="connsiteX55" fmla="*/ 1905000 w 3752850"/>
              <a:gd name="connsiteY55" fmla="*/ 323850 h 1651228"/>
              <a:gd name="connsiteX56" fmla="*/ 1917700 w 3752850"/>
              <a:gd name="connsiteY56" fmla="*/ 304800 h 1651228"/>
              <a:gd name="connsiteX57" fmla="*/ 1943100 w 3752850"/>
              <a:gd name="connsiteY57" fmla="*/ 298450 h 1651228"/>
              <a:gd name="connsiteX58" fmla="*/ 2025650 w 3752850"/>
              <a:gd name="connsiteY58" fmla="*/ 279400 h 1651228"/>
              <a:gd name="connsiteX59" fmla="*/ 2082800 w 3752850"/>
              <a:gd name="connsiteY59" fmla="*/ 266700 h 1651228"/>
              <a:gd name="connsiteX60" fmla="*/ 2152650 w 3752850"/>
              <a:gd name="connsiteY60" fmla="*/ 260350 h 1651228"/>
              <a:gd name="connsiteX61" fmla="*/ 2279650 w 3752850"/>
              <a:gd name="connsiteY61" fmla="*/ 247650 h 1651228"/>
              <a:gd name="connsiteX62" fmla="*/ 2400300 w 3752850"/>
              <a:gd name="connsiteY62" fmla="*/ 234950 h 1651228"/>
              <a:gd name="connsiteX63" fmla="*/ 2425700 w 3752850"/>
              <a:gd name="connsiteY63" fmla="*/ 228600 h 1651228"/>
              <a:gd name="connsiteX64" fmla="*/ 2444750 w 3752850"/>
              <a:gd name="connsiteY64" fmla="*/ 222250 h 1651228"/>
              <a:gd name="connsiteX65" fmla="*/ 2628900 w 3752850"/>
              <a:gd name="connsiteY65" fmla="*/ 215900 h 1651228"/>
              <a:gd name="connsiteX66" fmla="*/ 2667000 w 3752850"/>
              <a:gd name="connsiteY66" fmla="*/ 203200 h 1651228"/>
              <a:gd name="connsiteX67" fmla="*/ 2686050 w 3752850"/>
              <a:gd name="connsiteY67" fmla="*/ 190500 h 1651228"/>
              <a:gd name="connsiteX68" fmla="*/ 2730500 w 3752850"/>
              <a:gd name="connsiteY68" fmla="*/ 165100 h 1651228"/>
              <a:gd name="connsiteX69" fmla="*/ 2908300 w 3752850"/>
              <a:gd name="connsiteY69" fmla="*/ 158750 h 1651228"/>
              <a:gd name="connsiteX70" fmla="*/ 2997200 w 3752850"/>
              <a:gd name="connsiteY70" fmla="*/ 139700 h 1651228"/>
              <a:gd name="connsiteX71" fmla="*/ 3028950 w 3752850"/>
              <a:gd name="connsiteY71" fmla="*/ 133350 h 1651228"/>
              <a:gd name="connsiteX72" fmla="*/ 3124200 w 3752850"/>
              <a:gd name="connsiteY72" fmla="*/ 127000 h 1651228"/>
              <a:gd name="connsiteX73" fmla="*/ 3752850 w 3752850"/>
              <a:gd name="connsiteY73" fmla="*/ 0 h 1651228"/>
              <a:gd name="connsiteX0" fmla="*/ 0 w 3824288"/>
              <a:gd name="connsiteY0" fmla="*/ 1627188 h 1651228"/>
              <a:gd name="connsiteX1" fmla="*/ 160338 w 3824288"/>
              <a:gd name="connsiteY1" fmla="*/ 1606550 h 1651228"/>
              <a:gd name="connsiteX2" fmla="*/ 166688 w 3824288"/>
              <a:gd name="connsiteY2" fmla="*/ 1631950 h 1651228"/>
              <a:gd name="connsiteX3" fmla="*/ 173038 w 3824288"/>
              <a:gd name="connsiteY3" fmla="*/ 1651000 h 1651228"/>
              <a:gd name="connsiteX4" fmla="*/ 211138 w 3824288"/>
              <a:gd name="connsiteY4" fmla="*/ 1638300 h 1651228"/>
              <a:gd name="connsiteX5" fmla="*/ 249238 w 3824288"/>
              <a:gd name="connsiteY5" fmla="*/ 1625600 h 1651228"/>
              <a:gd name="connsiteX6" fmla="*/ 268288 w 3824288"/>
              <a:gd name="connsiteY6" fmla="*/ 1619250 h 1651228"/>
              <a:gd name="connsiteX7" fmla="*/ 287338 w 3824288"/>
              <a:gd name="connsiteY7" fmla="*/ 1612900 h 1651228"/>
              <a:gd name="connsiteX8" fmla="*/ 280988 w 3824288"/>
              <a:gd name="connsiteY8" fmla="*/ 1435100 h 1651228"/>
              <a:gd name="connsiteX9" fmla="*/ 274638 w 3824288"/>
              <a:gd name="connsiteY9" fmla="*/ 1416050 h 1651228"/>
              <a:gd name="connsiteX10" fmla="*/ 268288 w 3824288"/>
              <a:gd name="connsiteY10" fmla="*/ 1377950 h 1651228"/>
              <a:gd name="connsiteX11" fmla="*/ 255588 w 3824288"/>
              <a:gd name="connsiteY11" fmla="*/ 1276350 h 1651228"/>
              <a:gd name="connsiteX12" fmla="*/ 249238 w 3824288"/>
              <a:gd name="connsiteY12" fmla="*/ 1225550 h 1651228"/>
              <a:gd name="connsiteX13" fmla="*/ 236538 w 3824288"/>
              <a:gd name="connsiteY13" fmla="*/ 1181100 h 1651228"/>
              <a:gd name="connsiteX14" fmla="*/ 242888 w 3824288"/>
              <a:gd name="connsiteY14" fmla="*/ 1111250 h 1651228"/>
              <a:gd name="connsiteX15" fmla="*/ 293688 w 3824288"/>
              <a:gd name="connsiteY15" fmla="*/ 1098550 h 1651228"/>
              <a:gd name="connsiteX16" fmla="*/ 357188 w 3824288"/>
              <a:gd name="connsiteY16" fmla="*/ 1085850 h 1651228"/>
              <a:gd name="connsiteX17" fmla="*/ 414338 w 3824288"/>
              <a:gd name="connsiteY17" fmla="*/ 1079500 h 1651228"/>
              <a:gd name="connsiteX18" fmla="*/ 585788 w 3824288"/>
              <a:gd name="connsiteY18" fmla="*/ 1066800 h 1651228"/>
              <a:gd name="connsiteX19" fmla="*/ 706438 w 3824288"/>
              <a:gd name="connsiteY19" fmla="*/ 1047750 h 1651228"/>
              <a:gd name="connsiteX20" fmla="*/ 725488 w 3824288"/>
              <a:gd name="connsiteY20" fmla="*/ 1041400 h 1651228"/>
              <a:gd name="connsiteX21" fmla="*/ 1208088 w 3824288"/>
              <a:gd name="connsiteY21" fmla="*/ 1028700 h 1651228"/>
              <a:gd name="connsiteX22" fmla="*/ 1252538 w 3824288"/>
              <a:gd name="connsiteY22" fmla="*/ 1022350 h 1651228"/>
              <a:gd name="connsiteX23" fmla="*/ 1309688 w 3824288"/>
              <a:gd name="connsiteY23" fmla="*/ 1009650 h 1651228"/>
              <a:gd name="connsiteX24" fmla="*/ 1328738 w 3824288"/>
              <a:gd name="connsiteY24" fmla="*/ 996950 h 1651228"/>
              <a:gd name="connsiteX25" fmla="*/ 1347788 w 3824288"/>
              <a:gd name="connsiteY25" fmla="*/ 990600 h 1651228"/>
              <a:gd name="connsiteX26" fmla="*/ 1398588 w 3824288"/>
              <a:gd name="connsiteY26" fmla="*/ 977900 h 1651228"/>
              <a:gd name="connsiteX27" fmla="*/ 1404938 w 3824288"/>
              <a:gd name="connsiteY27" fmla="*/ 958850 h 1651228"/>
              <a:gd name="connsiteX28" fmla="*/ 1354138 w 3824288"/>
              <a:gd name="connsiteY28" fmla="*/ 901700 h 1651228"/>
              <a:gd name="connsiteX29" fmla="*/ 1335088 w 3824288"/>
              <a:gd name="connsiteY29" fmla="*/ 876300 h 1651228"/>
              <a:gd name="connsiteX30" fmla="*/ 1284288 w 3824288"/>
              <a:gd name="connsiteY30" fmla="*/ 831850 h 1651228"/>
              <a:gd name="connsiteX31" fmla="*/ 1265238 w 3824288"/>
              <a:gd name="connsiteY31" fmla="*/ 819150 h 1651228"/>
              <a:gd name="connsiteX32" fmla="*/ 1239838 w 3824288"/>
              <a:gd name="connsiteY32" fmla="*/ 781050 h 1651228"/>
              <a:gd name="connsiteX33" fmla="*/ 1227138 w 3824288"/>
              <a:gd name="connsiteY33" fmla="*/ 762000 h 1651228"/>
              <a:gd name="connsiteX34" fmla="*/ 1214438 w 3824288"/>
              <a:gd name="connsiteY34" fmla="*/ 736600 h 1651228"/>
              <a:gd name="connsiteX35" fmla="*/ 1182688 w 3824288"/>
              <a:gd name="connsiteY35" fmla="*/ 692150 h 1651228"/>
              <a:gd name="connsiteX36" fmla="*/ 1176338 w 3824288"/>
              <a:gd name="connsiteY36" fmla="*/ 673100 h 1651228"/>
              <a:gd name="connsiteX37" fmla="*/ 1163638 w 3824288"/>
              <a:gd name="connsiteY37" fmla="*/ 654050 h 1651228"/>
              <a:gd name="connsiteX38" fmla="*/ 1138238 w 3824288"/>
              <a:gd name="connsiteY38" fmla="*/ 603250 h 1651228"/>
              <a:gd name="connsiteX39" fmla="*/ 1062038 w 3824288"/>
              <a:gd name="connsiteY39" fmla="*/ 539750 h 1651228"/>
              <a:gd name="connsiteX40" fmla="*/ 1042988 w 3824288"/>
              <a:gd name="connsiteY40" fmla="*/ 527050 h 1651228"/>
              <a:gd name="connsiteX41" fmla="*/ 1030288 w 3824288"/>
              <a:gd name="connsiteY41" fmla="*/ 508000 h 1651228"/>
              <a:gd name="connsiteX42" fmla="*/ 1055688 w 3824288"/>
              <a:gd name="connsiteY42" fmla="*/ 482600 h 1651228"/>
              <a:gd name="connsiteX43" fmla="*/ 1081088 w 3824288"/>
              <a:gd name="connsiteY43" fmla="*/ 476250 h 1651228"/>
              <a:gd name="connsiteX44" fmla="*/ 1100138 w 3824288"/>
              <a:gd name="connsiteY44" fmla="*/ 469900 h 1651228"/>
              <a:gd name="connsiteX45" fmla="*/ 1119188 w 3824288"/>
              <a:gd name="connsiteY45" fmla="*/ 457200 h 1651228"/>
              <a:gd name="connsiteX46" fmla="*/ 1220788 w 3824288"/>
              <a:gd name="connsiteY46" fmla="*/ 450850 h 1651228"/>
              <a:gd name="connsiteX47" fmla="*/ 1328738 w 3824288"/>
              <a:gd name="connsiteY47" fmla="*/ 438150 h 1651228"/>
              <a:gd name="connsiteX48" fmla="*/ 1417638 w 3824288"/>
              <a:gd name="connsiteY48" fmla="*/ 425450 h 1651228"/>
              <a:gd name="connsiteX49" fmla="*/ 1449388 w 3824288"/>
              <a:gd name="connsiteY49" fmla="*/ 419100 h 1651228"/>
              <a:gd name="connsiteX50" fmla="*/ 1576388 w 3824288"/>
              <a:gd name="connsiteY50" fmla="*/ 412750 h 1651228"/>
              <a:gd name="connsiteX51" fmla="*/ 1665288 w 3824288"/>
              <a:gd name="connsiteY51" fmla="*/ 400050 h 1651228"/>
              <a:gd name="connsiteX52" fmla="*/ 1766888 w 3824288"/>
              <a:gd name="connsiteY52" fmla="*/ 387350 h 1651228"/>
              <a:gd name="connsiteX53" fmla="*/ 1855788 w 3824288"/>
              <a:gd name="connsiteY53" fmla="*/ 368300 h 1651228"/>
              <a:gd name="connsiteX54" fmla="*/ 1906588 w 3824288"/>
              <a:gd name="connsiteY54" fmla="*/ 349250 h 1651228"/>
              <a:gd name="connsiteX55" fmla="*/ 1976438 w 3824288"/>
              <a:gd name="connsiteY55" fmla="*/ 323850 h 1651228"/>
              <a:gd name="connsiteX56" fmla="*/ 1989138 w 3824288"/>
              <a:gd name="connsiteY56" fmla="*/ 304800 h 1651228"/>
              <a:gd name="connsiteX57" fmla="*/ 2014538 w 3824288"/>
              <a:gd name="connsiteY57" fmla="*/ 298450 h 1651228"/>
              <a:gd name="connsiteX58" fmla="*/ 2097088 w 3824288"/>
              <a:gd name="connsiteY58" fmla="*/ 279400 h 1651228"/>
              <a:gd name="connsiteX59" fmla="*/ 2154238 w 3824288"/>
              <a:gd name="connsiteY59" fmla="*/ 266700 h 1651228"/>
              <a:gd name="connsiteX60" fmla="*/ 2224088 w 3824288"/>
              <a:gd name="connsiteY60" fmla="*/ 260350 h 1651228"/>
              <a:gd name="connsiteX61" fmla="*/ 2351088 w 3824288"/>
              <a:gd name="connsiteY61" fmla="*/ 247650 h 1651228"/>
              <a:gd name="connsiteX62" fmla="*/ 2471738 w 3824288"/>
              <a:gd name="connsiteY62" fmla="*/ 234950 h 1651228"/>
              <a:gd name="connsiteX63" fmla="*/ 2497138 w 3824288"/>
              <a:gd name="connsiteY63" fmla="*/ 228600 h 1651228"/>
              <a:gd name="connsiteX64" fmla="*/ 2516188 w 3824288"/>
              <a:gd name="connsiteY64" fmla="*/ 222250 h 1651228"/>
              <a:gd name="connsiteX65" fmla="*/ 2700338 w 3824288"/>
              <a:gd name="connsiteY65" fmla="*/ 215900 h 1651228"/>
              <a:gd name="connsiteX66" fmla="*/ 2738438 w 3824288"/>
              <a:gd name="connsiteY66" fmla="*/ 203200 h 1651228"/>
              <a:gd name="connsiteX67" fmla="*/ 2757488 w 3824288"/>
              <a:gd name="connsiteY67" fmla="*/ 190500 h 1651228"/>
              <a:gd name="connsiteX68" fmla="*/ 2801938 w 3824288"/>
              <a:gd name="connsiteY68" fmla="*/ 165100 h 1651228"/>
              <a:gd name="connsiteX69" fmla="*/ 2979738 w 3824288"/>
              <a:gd name="connsiteY69" fmla="*/ 158750 h 1651228"/>
              <a:gd name="connsiteX70" fmla="*/ 3068638 w 3824288"/>
              <a:gd name="connsiteY70" fmla="*/ 139700 h 1651228"/>
              <a:gd name="connsiteX71" fmla="*/ 3100388 w 3824288"/>
              <a:gd name="connsiteY71" fmla="*/ 133350 h 1651228"/>
              <a:gd name="connsiteX72" fmla="*/ 3195638 w 3824288"/>
              <a:gd name="connsiteY72" fmla="*/ 127000 h 1651228"/>
              <a:gd name="connsiteX73" fmla="*/ 3824288 w 3824288"/>
              <a:gd name="connsiteY73" fmla="*/ 0 h 1651228"/>
              <a:gd name="connsiteX0" fmla="*/ 0 w 3824288"/>
              <a:gd name="connsiteY0" fmla="*/ 1627188 h 1651228"/>
              <a:gd name="connsiteX1" fmla="*/ 160338 w 3824288"/>
              <a:gd name="connsiteY1" fmla="*/ 1606550 h 1651228"/>
              <a:gd name="connsiteX2" fmla="*/ 166688 w 3824288"/>
              <a:gd name="connsiteY2" fmla="*/ 1631950 h 1651228"/>
              <a:gd name="connsiteX3" fmla="*/ 173038 w 3824288"/>
              <a:gd name="connsiteY3" fmla="*/ 1651000 h 1651228"/>
              <a:gd name="connsiteX4" fmla="*/ 211138 w 3824288"/>
              <a:gd name="connsiteY4" fmla="*/ 1638300 h 1651228"/>
              <a:gd name="connsiteX5" fmla="*/ 249238 w 3824288"/>
              <a:gd name="connsiteY5" fmla="*/ 1625600 h 1651228"/>
              <a:gd name="connsiteX6" fmla="*/ 287338 w 3824288"/>
              <a:gd name="connsiteY6" fmla="*/ 1612900 h 1651228"/>
              <a:gd name="connsiteX7" fmla="*/ 280988 w 3824288"/>
              <a:gd name="connsiteY7" fmla="*/ 1435100 h 1651228"/>
              <a:gd name="connsiteX8" fmla="*/ 274638 w 3824288"/>
              <a:gd name="connsiteY8" fmla="*/ 1416050 h 1651228"/>
              <a:gd name="connsiteX9" fmla="*/ 268288 w 3824288"/>
              <a:gd name="connsiteY9" fmla="*/ 1377950 h 1651228"/>
              <a:gd name="connsiteX10" fmla="*/ 255588 w 3824288"/>
              <a:gd name="connsiteY10" fmla="*/ 1276350 h 1651228"/>
              <a:gd name="connsiteX11" fmla="*/ 249238 w 3824288"/>
              <a:gd name="connsiteY11" fmla="*/ 1225550 h 1651228"/>
              <a:gd name="connsiteX12" fmla="*/ 236538 w 3824288"/>
              <a:gd name="connsiteY12" fmla="*/ 1181100 h 1651228"/>
              <a:gd name="connsiteX13" fmla="*/ 242888 w 3824288"/>
              <a:gd name="connsiteY13" fmla="*/ 1111250 h 1651228"/>
              <a:gd name="connsiteX14" fmla="*/ 293688 w 3824288"/>
              <a:gd name="connsiteY14" fmla="*/ 1098550 h 1651228"/>
              <a:gd name="connsiteX15" fmla="*/ 357188 w 3824288"/>
              <a:gd name="connsiteY15" fmla="*/ 1085850 h 1651228"/>
              <a:gd name="connsiteX16" fmla="*/ 414338 w 3824288"/>
              <a:gd name="connsiteY16" fmla="*/ 1079500 h 1651228"/>
              <a:gd name="connsiteX17" fmla="*/ 585788 w 3824288"/>
              <a:gd name="connsiteY17" fmla="*/ 1066800 h 1651228"/>
              <a:gd name="connsiteX18" fmla="*/ 706438 w 3824288"/>
              <a:gd name="connsiteY18" fmla="*/ 1047750 h 1651228"/>
              <a:gd name="connsiteX19" fmla="*/ 725488 w 3824288"/>
              <a:gd name="connsiteY19" fmla="*/ 1041400 h 1651228"/>
              <a:gd name="connsiteX20" fmla="*/ 1208088 w 3824288"/>
              <a:gd name="connsiteY20" fmla="*/ 1028700 h 1651228"/>
              <a:gd name="connsiteX21" fmla="*/ 1252538 w 3824288"/>
              <a:gd name="connsiteY21" fmla="*/ 1022350 h 1651228"/>
              <a:gd name="connsiteX22" fmla="*/ 1309688 w 3824288"/>
              <a:gd name="connsiteY22" fmla="*/ 1009650 h 1651228"/>
              <a:gd name="connsiteX23" fmla="*/ 1328738 w 3824288"/>
              <a:gd name="connsiteY23" fmla="*/ 996950 h 1651228"/>
              <a:gd name="connsiteX24" fmla="*/ 1347788 w 3824288"/>
              <a:gd name="connsiteY24" fmla="*/ 990600 h 1651228"/>
              <a:gd name="connsiteX25" fmla="*/ 1398588 w 3824288"/>
              <a:gd name="connsiteY25" fmla="*/ 977900 h 1651228"/>
              <a:gd name="connsiteX26" fmla="*/ 1404938 w 3824288"/>
              <a:gd name="connsiteY26" fmla="*/ 958850 h 1651228"/>
              <a:gd name="connsiteX27" fmla="*/ 1354138 w 3824288"/>
              <a:gd name="connsiteY27" fmla="*/ 901700 h 1651228"/>
              <a:gd name="connsiteX28" fmla="*/ 1335088 w 3824288"/>
              <a:gd name="connsiteY28" fmla="*/ 876300 h 1651228"/>
              <a:gd name="connsiteX29" fmla="*/ 1284288 w 3824288"/>
              <a:gd name="connsiteY29" fmla="*/ 831850 h 1651228"/>
              <a:gd name="connsiteX30" fmla="*/ 1265238 w 3824288"/>
              <a:gd name="connsiteY30" fmla="*/ 819150 h 1651228"/>
              <a:gd name="connsiteX31" fmla="*/ 1239838 w 3824288"/>
              <a:gd name="connsiteY31" fmla="*/ 781050 h 1651228"/>
              <a:gd name="connsiteX32" fmla="*/ 1227138 w 3824288"/>
              <a:gd name="connsiteY32" fmla="*/ 762000 h 1651228"/>
              <a:gd name="connsiteX33" fmla="*/ 1214438 w 3824288"/>
              <a:gd name="connsiteY33" fmla="*/ 736600 h 1651228"/>
              <a:gd name="connsiteX34" fmla="*/ 1182688 w 3824288"/>
              <a:gd name="connsiteY34" fmla="*/ 692150 h 1651228"/>
              <a:gd name="connsiteX35" fmla="*/ 1176338 w 3824288"/>
              <a:gd name="connsiteY35" fmla="*/ 673100 h 1651228"/>
              <a:gd name="connsiteX36" fmla="*/ 1163638 w 3824288"/>
              <a:gd name="connsiteY36" fmla="*/ 654050 h 1651228"/>
              <a:gd name="connsiteX37" fmla="*/ 1138238 w 3824288"/>
              <a:gd name="connsiteY37" fmla="*/ 603250 h 1651228"/>
              <a:gd name="connsiteX38" fmla="*/ 1062038 w 3824288"/>
              <a:gd name="connsiteY38" fmla="*/ 539750 h 1651228"/>
              <a:gd name="connsiteX39" fmla="*/ 1042988 w 3824288"/>
              <a:gd name="connsiteY39" fmla="*/ 527050 h 1651228"/>
              <a:gd name="connsiteX40" fmla="*/ 1030288 w 3824288"/>
              <a:gd name="connsiteY40" fmla="*/ 508000 h 1651228"/>
              <a:gd name="connsiteX41" fmla="*/ 1055688 w 3824288"/>
              <a:gd name="connsiteY41" fmla="*/ 482600 h 1651228"/>
              <a:gd name="connsiteX42" fmla="*/ 1081088 w 3824288"/>
              <a:gd name="connsiteY42" fmla="*/ 476250 h 1651228"/>
              <a:gd name="connsiteX43" fmla="*/ 1100138 w 3824288"/>
              <a:gd name="connsiteY43" fmla="*/ 469900 h 1651228"/>
              <a:gd name="connsiteX44" fmla="*/ 1119188 w 3824288"/>
              <a:gd name="connsiteY44" fmla="*/ 457200 h 1651228"/>
              <a:gd name="connsiteX45" fmla="*/ 1220788 w 3824288"/>
              <a:gd name="connsiteY45" fmla="*/ 450850 h 1651228"/>
              <a:gd name="connsiteX46" fmla="*/ 1328738 w 3824288"/>
              <a:gd name="connsiteY46" fmla="*/ 438150 h 1651228"/>
              <a:gd name="connsiteX47" fmla="*/ 1417638 w 3824288"/>
              <a:gd name="connsiteY47" fmla="*/ 425450 h 1651228"/>
              <a:gd name="connsiteX48" fmla="*/ 1449388 w 3824288"/>
              <a:gd name="connsiteY48" fmla="*/ 419100 h 1651228"/>
              <a:gd name="connsiteX49" fmla="*/ 1576388 w 3824288"/>
              <a:gd name="connsiteY49" fmla="*/ 412750 h 1651228"/>
              <a:gd name="connsiteX50" fmla="*/ 1665288 w 3824288"/>
              <a:gd name="connsiteY50" fmla="*/ 400050 h 1651228"/>
              <a:gd name="connsiteX51" fmla="*/ 1766888 w 3824288"/>
              <a:gd name="connsiteY51" fmla="*/ 387350 h 1651228"/>
              <a:gd name="connsiteX52" fmla="*/ 1855788 w 3824288"/>
              <a:gd name="connsiteY52" fmla="*/ 368300 h 1651228"/>
              <a:gd name="connsiteX53" fmla="*/ 1906588 w 3824288"/>
              <a:gd name="connsiteY53" fmla="*/ 349250 h 1651228"/>
              <a:gd name="connsiteX54" fmla="*/ 1976438 w 3824288"/>
              <a:gd name="connsiteY54" fmla="*/ 323850 h 1651228"/>
              <a:gd name="connsiteX55" fmla="*/ 1989138 w 3824288"/>
              <a:gd name="connsiteY55" fmla="*/ 304800 h 1651228"/>
              <a:gd name="connsiteX56" fmla="*/ 2014538 w 3824288"/>
              <a:gd name="connsiteY56" fmla="*/ 298450 h 1651228"/>
              <a:gd name="connsiteX57" fmla="*/ 2097088 w 3824288"/>
              <a:gd name="connsiteY57" fmla="*/ 279400 h 1651228"/>
              <a:gd name="connsiteX58" fmla="*/ 2154238 w 3824288"/>
              <a:gd name="connsiteY58" fmla="*/ 266700 h 1651228"/>
              <a:gd name="connsiteX59" fmla="*/ 2224088 w 3824288"/>
              <a:gd name="connsiteY59" fmla="*/ 260350 h 1651228"/>
              <a:gd name="connsiteX60" fmla="*/ 2351088 w 3824288"/>
              <a:gd name="connsiteY60" fmla="*/ 247650 h 1651228"/>
              <a:gd name="connsiteX61" fmla="*/ 2471738 w 3824288"/>
              <a:gd name="connsiteY61" fmla="*/ 234950 h 1651228"/>
              <a:gd name="connsiteX62" fmla="*/ 2497138 w 3824288"/>
              <a:gd name="connsiteY62" fmla="*/ 228600 h 1651228"/>
              <a:gd name="connsiteX63" fmla="*/ 2516188 w 3824288"/>
              <a:gd name="connsiteY63" fmla="*/ 222250 h 1651228"/>
              <a:gd name="connsiteX64" fmla="*/ 2700338 w 3824288"/>
              <a:gd name="connsiteY64" fmla="*/ 215900 h 1651228"/>
              <a:gd name="connsiteX65" fmla="*/ 2738438 w 3824288"/>
              <a:gd name="connsiteY65" fmla="*/ 203200 h 1651228"/>
              <a:gd name="connsiteX66" fmla="*/ 2757488 w 3824288"/>
              <a:gd name="connsiteY66" fmla="*/ 190500 h 1651228"/>
              <a:gd name="connsiteX67" fmla="*/ 2801938 w 3824288"/>
              <a:gd name="connsiteY67" fmla="*/ 165100 h 1651228"/>
              <a:gd name="connsiteX68" fmla="*/ 2979738 w 3824288"/>
              <a:gd name="connsiteY68" fmla="*/ 158750 h 1651228"/>
              <a:gd name="connsiteX69" fmla="*/ 3068638 w 3824288"/>
              <a:gd name="connsiteY69" fmla="*/ 139700 h 1651228"/>
              <a:gd name="connsiteX70" fmla="*/ 3100388 w 3824288"/>
              <a:gd name="connsiteY70" fmla="*/ 133350 h 1651228"/>
              <a:gd name="connsiteX71" fmla="*/ 3195638 w 3824288"/>
              <a:gd name="connsiteY71" fmla="*/ 127000 h 1651228"/>
              <a:gd name="connsiteX72" fmla="*/ 3824288 w 3824288"/>
              <a:gd name="connsiteY72" fmla="*/ 0 h 1651228"/>
              <a:gd name="connsiteX0" fmla="*/ 0 w 3824288"/>
              <a:gd name="connsiteY0" fmla="*/ 1627188 h 1651058"/>
              <a:gd name="connsiteX1" fmla="*/ 160338 w 3824288"/>
              <a:gd name="connsiteY1" fmla="*/ 1606550 h 1651058"/>
              <a:gd name="connsiteX2" fmla="*/ 166688 w 3824288"/>
              <a:gd name="connsiteY2" fmla="*/ 1631950 h 1651058"/>
              <a:gd name="connsiteX3" fmla="*/ 173038 w 3824288"/>
              <a:gd name="connsiteY3" fmla="*/ 1651000 h 1651058"/>
              <a:gd name="connsiteX4" fmla="*/ 249238 w 3824288"/>
              <a:gd name="connsiteY4" fmla="*/ 1625600 h 1651058"/>
              <a:gd name="connsiteX5" fmla="*/ 287338 w 3824288"/>
              <a:gd name="connsiteY5" fmla="*/ 1612900 h 1651058"/>
              <a:gd name="connsiteX6" fmla="*/ 280988 w 3824288"/>
              <a:gd name="connsiteY6" fmla="*/ 1435100 h 1651058"/>
              <a:gd name="connsiteX7" fmla="*/ 274638 w 3824288"/>
              <a:gd name="connsiteY7" fmla="*/ 1416050 h 1651058"/>
              <a:gd name="connsiteX8" fmla="*/ 268288 w 3824288"/>
              <a:gd name="connsiteY8" fmla="*/ 1377950 h 1651058"/>
              <a:gd name="connsiteX9" fmla="*/ 255588 w 3824288"/>
              <a:gd name="connsiteY9" fmla="*/ 1276350 h 1651058"/>
              <a:gd name="connsiteX10" fmla="*/ 249238 w 3824288"/>
              <a:gd name="connsiteY10" fmla="*/ 1225550 h 1651058"/>
              <a:gd name="connsiteX11" fmla="*/ 236538 w 3824288"/>
              <a:gd name="connsiteY11" fmla="*/ 1181100 h 1651058"/>
              <a:gd name="connsiteX12" fmla="*/ 242888 w 3824288"/>
              <a:gd name="connsiteY12" fmla="*/ 1111250 h 1651058"/>
              <a:gd name="connsiteX13" fmla="*/ 293688 w 3824288"/>
              <a:gd name="connsiteY13" fmla="*/ 1098550 h 1651058"/>
              <a:gd name="connsiteX14" fmla="*/ 357188 w 3824288"/>
              <a:gd name="connsiteY14" fmla="*/ 1085850 h 1651058"/>
              <a:gd name="connsiteX15" fmla="*/ 414338 w 3824288"/>
              <a:gd name="connsiteY15" fmla="*/ 1079500 h 1651058"/>
              <a:gd name="connsiteX16" fmla="*/ 585788 w 3824288"/>
              <a:gd name="connsiteY16" fmla="*/ 1066800 h 1651058"/>
              <a:gd name="connsiteX17" fmla="*/ 706438 w 3824288"/>
              <a:gd name="connsiteY17" fmla="*/ 1047750 h 1651058"/>
              <a:gd name="connsiteX18" fmla="*/ 725488 w 3824288"/>
              <a:gd name="connsiteY18" fmla="*/ 1041400 h 1651058"/>
              <a:gd name="connsiteX19" fmla="*/ 1208088 w 3824288"/>
              <a:gd name="connsiteY19" fmla="*/ 1028700 h 1651058"/>
              <a:gd name="connsiteX20" fmla="*/ 1252538 w 3824288"/>
              <a:gd name="connsiteY20" fmla="*/ 1022350 h 1651058"/>
              <a:gd name="connsiteX21" fmla="*/ 1309688 w 3824288"/>
              <a:gd name="connsiteY21" fmla="*/ 1009650 h 1651058"/>
              <a:gd name="connsiteX22" fmla="*/ 1328738 w 3824288"/>
              <a:gd name="connsiteY22" fmla="*/ 996950 h 1651058"/>
              <a:gd name="connsiteX23" fmla="*/ 1347788 w 3824288"/>
              <a:gd name="connsiteY23" fmla="*/ 990600 h 1651058"/>
              <a:gd name="connsiteX24" fmla="*/ 1398588 w 3824288"/>
              <a:gd name="connsiteY24" fmla="*/ 977900 h 1651058"/>
              <a:gd name="connsiteX25" fmla="*/ 1404938 w 3824288"/>
              <a:gd name="connsiteY25" fmla="*/ 958850 h 1651058"/>
              <a:gd name="connsiteX26" fmla="*/ 1354138 w 3824288"/>
              <a:gd name="connsiteY26" fmla="*/ 901700 h 1651058"/>
              <a:gd name="connsiteX27" fmla="*/ 1335088 w 3824288"/>
              <a:gd name="connsiteY27" fmla="*/ 876300 h 1651058"/>
              <a:gd name="connsiteX28" fmla="*/ 1284288 w 3824288"/>
              <a:gd name="connsiteY28" fmla="*/ 831850 h 1651058"/>
              <a:gd name="connsiteX29" fmla="*/ 1265238 w 3824288"/>
              <a:gd name="connsiteY29" fmla="*/ 819150 h 1651058"/>
              <a:gd name="connsiteX30" fmla="*/ 1239838 w 3824288"/>
              <a:gd name="connsiteY30" fmla="*/ 781050 h 1651058"/>
              <a:gd name="connsiteX31" fmla="*/ 1227138 w 3824288"/>
              <a:gd name="connsiteY31" fmla="*/ 762000 h 1651058"/>
              <a:gd name="connsiteX32" fmla="*/ 1214438 w 3824288"/>
              <a:gd name="connsiteY32" fmla="*/ 736600 h 1651058"/>
              <a:gd name="connsiteX33" fmla="*/ 1182688 w 3824288"/>
              <a:gd name="connsiteY33" fmla="*/ 692150 h 1651058"/>
              <a:gd name="connsiteX34" fmla="*/ 1176338 w 3824288"/>
              <a:gd name="connsiteY34" fmla="*/ 673100 h 1651058"/>
              <a:gd name="connsiteX35" fmla="*/ 1163638 w 3824288"/>
              <a:gd name="connsiteY35" fmla="*/ 654050 h 1651058"/>
              <a:gd name="connsiteX36" fmla="*/ 1138238 w 3824288"/>
              <a:gd name="connsiteY36" fmla="*/ 603250 h 1651058"/>
              <a:gd name="connsiteX37" fmla="*/ 1062038 w 3824288"/>
              <a:gd name="connsiteY37" fmla="*/ 539750 h 1651058"/>
              <a:gd name="connsiteX38" fmla="*/ 1042988 w 3824288"/>
              <a:gd name="connsiteY38" fmla="*/ 527050 h 1651058"/>
              <a:gd name="connsiteX39" fmla="*/ 1030288 w 3824288"/>
              <a:gd name="connsiteY39" fmla="*/ 508000 h 1651058"/>
              <a:gd name="connsiteX40" fmla="*/ 1055688 w 3824288"/>
              <a:gd name="connsiteY40" fmla="*/ 482600 h 1651058"/>
              <a:gd name="connsiteX41" fmla="*/ 1081088 w 3824288"/>
              <a:gd name="connsiteY41" fmla="*/ 476250 h 1651058"/>
              <a:gd name="connsiteX42" fmla="*/ 1100138 w 3824288"/>
              <a:gd name="connsiteY42" fmla="*/ 469900 h 1651058"/>
              <a:gd name="connsiteX43" fmla="*/ 1119188 w 3824288"/>
              <a:gd name="connsiteY43" fmla="*/ 457200 h 1651058"/>
              <a:gd name="connsiteX44" fmla="*/ 1220788 w 3824288"/>
              <a:gd name="connsiteY44" fmla="*/ 450850 h 1651058"/>
              <a:gd name="connsiteX45" fmla="*/ 1328738 w 3824288"/>
              <a:gd name="connsiteY45" fmla="*/ 438150 h 1651058"/>
              <a:gd name="connsiteX46" fmla="*/ 1417638 w 3824288"/>
              <a:gd name="connsiteY46" fmla="*/ 425450 h 1651058"/>
              <a:gd name="connsiteX47" fmla="*/ 1449388 w 3824288"/>
              <a:gd name="connsiteY47" fmla="*/ 419100 h 1651058"/>
              <a:gd name="connsiteX48" fmla="*/ 1576388 w 3824288"/>
              <a:gd name="connsiteY48" fmla="*/ 412750 h 1651058"/>
              <a:gd name="connsiteX49" fmla="*/ 1665288 w 3824288"/>
              <a:gd name="connsiteY49" fmla="*/ 400050 h 1651058"/>
              <a:gd name="connsiteX50" fmla="*/ 1766888 w 3824288"/>
              <a:gd name="connsiteY50" fmla="*/ 387350 h 1651058"/>
              <a:gd name="connsiteX51" fmla="*/ 1855788 w 3824288"/>
              <a:gd name="connsiteY51" fmla="*/ 368300 h 1651058"/>
              <a:gd name="connsiteX52" fmla="*/ 1906588 w 3824288"/>
              <a:gd name="connsiteY52" fmla="*/ 349250 h 1651058"/>
              <a:gd name="connsiteX53" fmla="*/ 1976438 w 3824288"/>
              <a:gd name="connsiteY53" fmla="*/ 323850 h 1651058"/>
              <a:gd name="connsiteX54" fmla="*/ 1989138 w 3824288"/>
              <a:gd name="connsiteY54" fmla="*/ 304800 h 1651058"/>
              <a:gd name="connsiteX55" fmla="*/ 2014538 w 3824288"/>
              <a:gd name="connsiteY55" fmla="*/ 298450 h 1651058"/>
              <a:gd name="connsiteX56" fmla="*/ 2097088 w 3824288"/>
              <a:gd name="connsiteY56" fmla="*/ 279400 h 1651058"/>
              <a:gd name="connsiteX57" fmla="*/ 2154238 w 3824288"/>
              <a:gd name="connsiteY57" fmla="*/ 266700 h 1651058"/>
              <a:gd name="connsiteX58" fmla="*/ 2224088 w 3824288"/>
              <a:gd name="connsiteY58" fmla="*/ 260350 h 1651058"/>
              <a:gd name="connsiteX59" fmla="*/ 2351088 w 3824288"/>
              <a:gd name="connsiteY59" fmla="*/ 247650 h 1651058"/>
              <a:gd name="connsiteX60" fmla="*/ 2471738 w 3824288"/>
              <a:gd name="connsiteY60" fmla="*/ 234950 h 1651058"/>
              <a:gd name="connsiteX61" fmla="*/ 2497138 w 3824288"/>
              <a:gd name="connsiteY61" fmla="*/ 228600 h 1651058"/>
              <a:gd name="connsiteX62" fmla="*/ 2516188 w 3824288"/>
              <a:gd name="connsiteY62" fmla="*/ 222250 h 1651058"/>
              <a:gd name="connsiteX63" fmla="*/ 2700338 w 3824288"/>
              <a:gd name="connsiteY63" fmla="*/ 215900 h 1651058"/>
              <a:gd name="connsiteX64" fmla="*/ 2738438 w 3824288"/>
              <a:gd name="connsiteY64" fmla="*/ 203200 h 1651058"/>
              <a:gd name="connsiteX65" fmla="*/ 2757488 w 3824288"/>
              <a:gd name="connsiteY65" fmla="*/ 190500 h 1651058"/>
              <a:gd name="connsiteX66" fmla="*/ 2801938 w 3824288"/>
              <a:gd name="connsiteY66" fmla="*/ 165100 h 1651058"/>
              <a:gd name="connsiteX67" fmla="*/ 2979738 w 3824288"/>
              <a:gd name="connsiteY67" fmla="*/ 158750 h 1651058"/>
              <a:gd name="connsiteX68" fmla="*/ 3068638 w 3824288"/>
              <a:gd name="connsiteY68" fmla="*/ 139700 h 1651058"/>
              <a:gd name="connsiteX69" fmla="*/ 3100388 w 3824288"/>
              <a:gd name="connsiteY69" fmla="*/ 133350 h 1651058"/>
              <a:gd name="connsiteX70" fmla="*/ 3195638 w 3824288"/>
              <a:gd name="connsiteY70" fmla="*/ 127000 h 1651058"/>
              <a:gd name="connsiteX71" fmla="*/ 3824288 w 3824288"/>
              <a:gd name="connsiteY71" fmla="*/ 0 h 1651058"/>
              <a:gd name="connsiteX0" fmla="*/ 0 w 3824288"/>
              <a:gd name="connsiteY0" fmla="*/ 1627188 h 1651058"/>
              <a:gd name="connsiteX1" fmla="*/ 160338 w 3824288"/>
              <a:gd name="connsiteY1" fmla="*/ 1606550 h 1651058"/>
              <a:gd name="connsiteX2" fmla="*/ 166688 w 3824288"/>
              <a:gd name="connsiteY2" fmla="*/ 1631950 h 1651058"/>
              <a:gd name="connsiteX3" fmla="*/ 173038 w 3824288"/>
              <a:gd name="connsiteY3" fmla="*/ 1651000 h 1651058"/>
              <a:gd name="connsiteX4" fmla="*/ 249238 w 3824288"/>
              <a:gd name="connsiteY4" fmla="*/ 1625600 h 1651058"/>
              <a:gd name="connsiteX5" fmla="*/ 287338 w 3824288"/>
              <a:gd name="connsiteY5" fmla="*/ 1612900 h 1651058"/>
              <a:gd name="connsiteX6" fmla="*/ 280988 w 3824288"/>
              <a:gd name="connsiteY6" fmla="*/ 1435100 h 1651058"/>
              <a:gd name="connsiteX7" fmla="*/ 274638 w 3824288"/>
              <a:gd name="connsiteY7" fmla="*/ 1416050 h 1651058"/>
              <a:gd name="connsiteX8" fmla="*/ 268288 w 3824288"/>
              <a:gd name="connsiteY8" fmla="*/ 1377950 h 1651058"/>
              <a:gd name="connsiteX9" fmla="*/ 255588 w 3824288"/>
              <a:gd name="connsiteY9" fmla="*/ 1276350 h 1651058"/>
              <a:gd name="connsiteX10" fmla="*/ 249238 w 3824288"/>
              <a:gd name="connsiteY10" fmla="*/ 1225550 h 1651058"/>
              <a:gd name="connsiteX11" fmla="*/ 236538 w 3824288"/>
              <a:gd name="connsiteY11" fmla="*/ 1181100 h 1651058"/>
              <a:gd name="connsiteX12" fmla="*/ 242888 w 3824288"/>
              <a:gd name="connsiteY12" fmla="*/ 1111250 h 1651058"/>
              <a:gd name="connsiteX13" fmla="*/ 293688 w 3824288"/>
              <a:gd name="connsiteY13" fmla="*/ 1098550 h 1651058"/>
              <a:gd name="connsiteX14" fmla="*/ 357188 w 3824288"/>
              <a:gd name="connsiteY14" fmla="*/ 1085850 h 1651058"/>
              <a:gd name="connsiteX15" fmla="*/ 414338 w 3824288"/>
              <a:gd name="connsiteY15" fmla="*/ 1079500 h 1651058"/>
              <a:gd name="connsiteX16" fmla="*/ 585788 w 3824288"/>
              <a:gd name="connsiteY16" fmla="*/ 1066800 h 1651058"/>
              <a:gd name="connsiteX17" fmla="*/ 706438 w 3824288"/>
              <a:gd name="connsiteY17" fmla="*/ 1047750 h 1651058"/>
              <a:gd name="connsiteX18" fmla="*/ 1208088 w 3824288"/>
              <a:gd name="connsiteY18" fmla="*/ 1028700 h 1651058"/>
              <a:gd name="connsiteX19" fmla="*/ 1252538 w 3824288"/>
              <a:gd name="connsiteY19" fmla="*/ 1022350 h 1651058"/>
              <a:gd name="connsiteX20" fmla="*/ 1309688 w 3824288"/>
              <a:gd name="connsiteY20" fmla="*/ 1009650 h 1651058"/>
              <a:gd name="connsiteX21" fmla="*/ 1328738 w 3824288"/>
              <a:gd name="connsiteY21" fmla="*/ 996950 h 1651058"/>
              <a:gd name="connsiteX22" fmla="*/ 1347788 w 3824288"/>
              <a:gd name="connsiteY22" fmla="*/ 990600 h 1651058"/>
              <a:gd name="connsiteX23" fmla="*/ 1398588 w 3824288"/>
              <a:gd name="connsiteY23" fmla="*/ 977900 h 1651058"/>
              <a:gd name="connsiteX24" fmla="*/ 1404938 w 3824288"/>
              <a:gd name="connsiteY24" fmla="*/ 958850 h 1651058"/>
              <a:gd name="connsiteX25" fmla="*/ 1354138 w 3824288"/>
              <a:gd name="connsiteY25" fmla="*/ 901700 h 1651058"/>
              <a:gd name="connsiteX26" fmla="*/ 1335088 w 3824288"/>
              <a:gd name="connsiteY26" fmla="*/ 876300 h 1651058"/>
              <a:gd name="connsiteX27" fmla="*/ 1284288 w 3824288"/>
              <a:gd name="connsiteY27" fmla="*/ 831850 h 1651058"/>
              <a:gd name="connsiteX28" fmla="*/ 1265238 w 3824288"/>
              <a:gd name="connsiteY28" fmla="*/ 819150 h 1651058"/>
              <a:gd name="connsiteX29" fmla="*/ 1239838 w 3824288"/>
              <a:gd name="connsiteY29" fmla="*/ 781050 h 1651058"/>
              <a:gd name="connsiteX30" fmla="*/ 1227138 w 3824288"/>
              <a:gd name="connsiteY30" fmla="*/ 762000 h 1651058"/>
              <a:gd name="connsiteX31" fmla="*/ 1214438 w 3824288"/>
              <a:gd name="connsiteY31" fmla="*/ 736600 h 1651058"/>
              <a:gd name="connsiteX32" fmla="*/ 1182688 w 3824288"/>
              <a:gd name="connsiteY32" fmla="*/ 692150 h 1651058"/>
              <a:gd name="connsiteX33" fmla="*/ 1176338 w 3824288"/>
              <a:gd name="connsiteY33" fmla="*/ 673100 h 1651058"/>
              <a:gd name="connsiteX34" fmla="*/ 1163638 w 3824288"/>
              <a:gd name="connsiteY34" fmla="*/ 654050 h 1651058"/>
              <a:gd name="connsiteX35" fmla="*/ 1138238 w 3824288"/>
              <a:gd name="connsiteY35" fmla="*/ 603250 h 1651058"/>
              <a:gd name="connsiteX36" fmla="*/ 1062038 w 3824288"/>
              <a:gd name="connsiteY36" fmla="*/ 539750 h 1651058"/>
              <a:gd name="connsiteX37" fmla="*/ 1042988 w 3824288"/>
              <a:gd name="connsiteY37" fmla="*/ 527050 h 1651058"/>
              <a:gd name="connsiteX38" fmla="*/ 1030288 w 3824288"/>
              <a:gd name="connsiteY38" fmla="*/ 508000 h 1651058"/>
              <a:gd name="connsiteX39" fmla="*/ 1055688 w 3824288"/>
              <a:gd name="connsiteY39" fmla="*/ 482600 h 1651058"/>
              <a:gd name="connsiteX40" fmla="*/ 1081088 w 3824288"/>
              <a:gd name="connsiteY40" fmla="*/ 476250 h 1651058"/>
              <a:gd name="connsiteX41" fmla="*/ 1100138 w 3824288"/>
              <a:gd name="connsiteY41" fmla="*/ 469900 h 1651058"/>
              <a:gd name="connsiteX42" fmla="*/ 1119188 w 3824288"/>
              <a:gd name="connsiteY42" fmla="*/ 457200 h 1651058"/>
              <a:gd name="connsiteX43" fmla="*/ 1220788 w 3824288"/>
              <a:gd name="connsiteY43" fmla="*/ 450850 h 1651058"/>
              <a:gd name="connsiteX44" fmla="*/ 1328738 w 3824288"/>
              <a:gd name="connsiteY44" fmla="*/ 438150 h 1651058"/>
              <a:gd name="connsiteX45" fmla="*/ 1417638 w 3824288"/>
              <a:gd name="connsiteY45" fmla="*/ 425450 h 1651058"/>
              <a:gd name="connsiteX46" fmla="*/ 1449388 w 3824288"/>
              <a:gd name="connsiteY46" fmla="*/ 419100 h 1651058"/>
              <a:gd name="connsiteX47" fmla="*/ 1576388 w 3824288"/>
              <a:gd name="connsiteY47" fmla="*/ 412750 h 1651058"/>
              <a:gd name="connsiteX48" fmla="*/ 1665288 w 3824288"/>
              <a:gd name="connsiteY48" fmla="*/ 400050 h 1651058"/>
              <a:gd name="connsiteX49" fmla="*/ 1766888 w 3824288"/>
              <a:gd name="connsiteY49" fmla="*/ 387350 h 1651058"/>
              <a:gd name="connsiteX50" fmla="*/ 1855788 w 3824288"/>
              <a:gd name="connsiteY50" fmla="*/ 368300 h 1651058"/>
              <a:gd name="connsiteX51" fmla="*/ 1906588 w 3824288"/>
              <a:gd name="connsiteY51" fmla="*/ 349250 h 1651058"/>
              <a:gd name="connsiteX52" fmla="*/ 1976438 w 3824288"/>
              <a:gd name="connsiteY52" fmla="*/ 323850 h 1651058"/>
              <a:gd name="connsiteX53" fmla="*/ 1989138 w 3824288"/>
              <a:gd name="connsiteY53" fmla="*/ 304800 h 1651058"/>
              <a:gd name="connsiteX54" fmla="*/ 2014538 w 3824288"/>
              <a:gd name="connsiteY54" fmla="*/ 298450 h 1651058"/>
              <a:gd name="connsiteX55" fmla="*/ 2097088 w 3824288"/>
              <a:gd name="connsiteY55" fmla="*/ 279400 h 1651058"/>
              <a:gd name="connsiteX56" fmla="*/ 2154238 w 3824288"/>
              <a:gd name="connsiteY56" fmla="*/ 266700 h 1651058"/>
              <a:gd name="connsiteX57" fmla="*/ 2224088 w 3824288"/>
              <a:gd name="connsiteY57" fmla="*/ 260350 h 1651058"/>
              <a:gd name="connsiteX58" fmla="*/ 2351088 w 3824288"/>
              <a:gd name="connsiteY58" fmla="*/ 247650 h 1651058"/>
              <a:gd name="connsiteX59" fmla="*/ 2471738 w 3824288"/>
              <a:gd name="connsiteY59" fmla="*/ 234950 h 1651058"/>
              <a:gd name="connsiteX60" fmla="*/ 2497138 w 3824288"/>
              <a:gd name="connsiteY60" fmla="*/ 228600 h 1651058"/>
              <a:gd name="connsiteX61" fmla="*/ 2516188 w 3824288"/>
              <a:gd name="connsiteY61" fmla="*/ 222250 h 1651058"/>
              <a:gd name="connsiteX62" fmla="*/ 2700338 w 3824288"/>
              <a:gd name="connsiteY62" fmla="*/ 215900 h 1651058"/>
              <a:gd name="connsiteX63" fmla="*/ 2738438 w 3824288"/>
              <a:gd name="connsiteY63" fmla="*/ 203200 h 1651058"/>
              <a:gd name="connsiteX64" fmla="*/ 2757488 w 3824288"/>
              <a:gd name="connsiteY64" fmla="*/ 190500 h 1651058"/>
              <a:gd name="connsiteX65" fmla="*/ 2801938 w 3824288"/>
              <a:gd name="connsiteY65" fmla="*/ 165100 h 1651058"/>
              <a:gd name="connsiteX66" fmla="*/ 2979738 w 3824288"/>
              <a:gd name="connsiteY66" fmla="*/ 158750 h 1651058"/>
              <a:gd name="connsiteX67" fmla="*/ 3068638 w 3824288"/>
              <a:gd name="connsiteY67" fmla="*/ 139700 h 1651058"/>
              <a:gd name="connsiteX68" fmla="*/ 3100388 w 3824288"/>
              <a:gd name="connsiteY68" fmla="*/ 133350 h 1651058"/>
              <a:gd name="connsiteX69" fmla="*/ 3195638 w 3824288"/>
              <a:gd name="connsiteY69" fmla="*/ 127000 h 1651058"/>
              <a:gd name="connsiteX70" fmla="*/ 3824288 w 3824288"/>
              <a:gd name="connsiteY70" fmla="*/ 0 h 165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824288" h="1651058">
                <a:moveTo>
                  <a:pt x="0" y="1627188"/>
                </a:moveTo>
                <a:cubicBezTo>
                  <a:pt x="18521" y="1637771"/>
                  <a:pt x="132557" y="1605756"/>
                  <a:pt x="160338" y="1606550"/>
                </a:cubicBezTo>
                <a:cubicBezTo>
                  <a:pt x="188119" y="1607344"/>
                  <a:pt x="164290" y="1623559"/>
                  <a:pt x="166688" y="1631950"/>
                </a:cubicBezTo>
                <a:cubicBezTo>
                  <a:pt x="168527" y="1638386"/>
                  <a:pt x="159280" y="1652058"/>
                  <a:pt x="173038" y="1651000"/>
                </a:cubicBezTo>
                <a:cubicBezTo>
                  <a:pt x="186796" y="1649942"/>
                  <a:pt x="230188" y="1631950"/>
                  <a:pt x="249238" y="1625600"/>
                </a:cubicBezTo>
                <a:lnTo>
                  <a:pt x="287338" y="1612900"/>
                </a:lnTo>
                <a:cubicBezTo>
                  <a:pt x="285221" y="1553633"/>
                  <a:pt x="284806" y="1494281"/>
                  <a:pt x="280988" y="1435100"/>
                </a:cubicBezTo>
                <a:cubicBezTo>
                  <a:pt x="280557" y="1428420"/>
                  <a:pt x="276090" y="1422584"/>
                  <a:pt x="274638" y="1416050"/>
                </a:cubicBezTo>
                <a:cubicBezTo>
                  <a:pt x="271845" y="1403481"/>
                  <a:pt x="270028" y="1390707"/>
                  <a:pt x="268288" y="1377950"/>
                </a:cubicBezTo>
                <a:cubicBezTo>
                  <a:pt x="263677" y="1344133"/>
                  <a:pt x="259821" y="1310217"/>
                  <a:pt x="255588" y="1276350"/>
                </a:cubicBezTo>
                <a:cubicBezTo>
                  <a:pt x="253471" y="1259417"/>
                  <a:pt x="253377" y="1242106"/>
                  <a:pt x="249238" y="1225550"/>
                </a:cubicBezTo>
                <a:cubicBezTo>
                  <a:pt x="241265" y="1193656"/>
                  <a:pt x="245648" y="1208429"/>
                  <a:pt x="236538" y="1181100"/>
                </a:cubicBezTo>
                <a:cubicBezTo>
                  <a:pt x="238655" y="1157817"/>
                  <a:pt x="229580" y="1130472"/>
                  <a:pt x="242888" y="1111250"/>
                </a:cubicBezTo>
                <a:cubicBezTo>
                  <a:pt x="252823" y="1096899"/>
                  <a:pt x="276649" y="1102336"/>
                  <a:pt x="293688" y="1098550"/>
                </a:cubicBezTo>
                <a:cubicBezTo>
                  <a:pt x="314760" y="1093867"/>
                  <a:pt x="335866" y="1089217"/>
                  <a:pt x="357188" y="1085850"/>
                </a:cubicBezTo>
                <a:cubicBezTo>
                  <a:pt x="376121" y="1082861"/>
                  <a:pt x="395266" y="1081407"/>
                  <a:pt x="414338" y="1079500"/>
                </a:cubicBezTo>
                <a:cubicBezTo>
                  <a:pt x="492856" y="1071648"/>
                  <a:pt x="497322" y="1072329"/>
                  <a:pt x="585788" y="1066800"/>
                </a:cubicBezTo>
                <a:cubicBezTo>
                  <a:pt x="723607" y="1036174"/>
                  <a:pt x="602721" y="1054100"/>
                  <a:pt x="706438" y="1047750"/>
                </a:cubicBezTo>
                <a:cubicBezTo>
                  <a:pt x="810155" y="1041400"/>
                  <a:pt x="1117071" y="1032933"/>
                  <a:pt x="1208088" y="1028700"/>
                </a:cubicBezTo>
                <a:lnTo>
                  <a:pt x="1252538" y="1022350"/>
                </a:lnTo>
                <a:cubicBezTo>
                  <a:pt x="1266629" y="1020182"/>
                  <a:pt x="1294338" y="1017325"/>
                  <a:pt x="1309688" y="1009650"/>
                </a:cubicBezTo>
                <a:cubicBezTo>
                  <a:pt x="1316514" y="1006237"/>
                  <a:pt x="1321912" y="1000363"/>
                  <a:pt x="1328738" y="996950"/>
                </a:cubicBezTo>
                <a:cubicBezTo>
                  <a:pt x="1334725" y="993957"/>
                  <a:pt x="1341330" y="992361"/>
                  <a:pt x="1347788" y="990600"/>
                </a:cubicBezTo>
                <a:cubicBezTo>
                  <a:pt x="1364627" y="986007"/>
                  <a:pt x="1398588" y="977900"/>
                  <a:pt x="1398588" y="977900"/>
                </a:cubicBezTo>
                <a:cubicBezTo>
                  <a:pt x="1400705" y="971550"/>
                  <a:pt x="1407424" y="965065"/>
                  <a:pt x="1404938" y="958850"/>
                </a:cubicBezTo>
                <a:cubicBezTo>
                  <a:pt x="1377156" y="889395"/>
                  <a:pt x="1384816" y="932378"/>
                  <a:pt x="1354138" y="901700"/>
                </a:cubicBezTo>
                <a:cubicBezTo>
                  <a:pt x="1346654" y="894216"/>
                  <a:pt x="1341976" y="884335"/>
                  <a:pt x="1335088" y="876300"/>
                </a:cubicBezTo>
                <a:cubicBezTo>
                  <a:pt x="1320990" y="859852"/>
                  <a:pt x="1301113" y="844469"/>
                  <a:pt x="1284288" y="831850"/>
                </a:cubicBezTo>
                <a:cubicBezTo>
                  <a:pt x="1278183" y="827271"/>
                  <a:pt x="1271588" y="823383"/>
                  <a:pt x="1265238" y="819150"/>
                </a:cubicBezTo>
                <a:lnTo>
                  <a:pt x="1239838" y="781050"/>
                </a:lnTo>
                <a:cubicBezTo>
                  <a:pt x="1235605" y="774700"/>
                  <a:pt x="1230551" y="768826"/>
                  <a:pt x="1227138" y="762000"/>
                </a:cubicBezTo>
                <a:cubicBezTo>
                  <a:pt x="1222905" y="753533"/>
                  <a:pt x="1219455" y="744627"/>
                  <a:pt x="1214438" y="736600"/>
                </a:cubicBezTo>
                <a:cubicBezTo>
                  <a:pt x="1207247" y="725095"/>
                  <a:pt x="1189405" y="705584"/>
                  <a:pt x="1182688" y="692150"/>
                </a:cubicBezTo>
                <a:cubicBezTo>
                  <a:pt x="1179695" y="686163"/>
                  <a:pt x="1179331" y="679087"/>
                  <a:pt x="1176338" y="673100"/>
                </a:cubicBezTo>
                <a:cubicBezTo>
                  <a:pt x="1172925" y="666274"/>
                  <a:pt x="1167292" y="660750"/>
                  <a:pt x="1163638" y="654050"/>
                </a:cubicBezTo>
                <a:cubicBezTo>
                  <a:pt x="1154572" y="637430"/>
                  <a:pt x="1151625" y="616637"/>
                  <a:pt x="1138238" y="603250"/>
                </a:cubicBezTo>
                <a:cubicBezTo>
                  <a:pt x="1089345" y="554357"/>
                  <a:pt x="1115082" y="575113"/>
                  <a:pt x="1062038" y="539750"/>
                </a:cubicBezTo>
                <a:lnTo>
                  <a:pt x="1042988" y="527050"/>
                </a:lnTo>
                <a:cubicBezTo>
                  <a:pt x="1038755" y="520700"/>
                  <a:pt x="1028191" y="515338"/>
                  <a:pt x="1030288" y="508000"/>
                </a:cubicBezTo>
                <a:cubicBezTo>
                  <a:pt x="1033577" y="496487"/>
                  <a:pt x="1045534" y="488946"/>
                  <a:pt x="1055688" y="482600"/>
                </a:cubicBezTo>
                <a:cubicBezTo>
                  <a:pt x="1063089" y="477975"/>
                  <a:pt x="1072697" y="478648"/>
                  <a:pt x="1081088" y="476250"/>
                </a:cubicBezTo>
                <a:cubicBezTo>
                  <a:pt x="1087524" y="474411"/>
                  <a:pt x="1094151" y="472893"/>
                  <a:pt x="1100138" y="469900"/>
                </a:cubicBezTo>
                <a:cubicBezTo>
                  <a:pt x="1106964" y="466487"/>
                  <a:pt x="1111650" y="458390"/>
                  <a:pt x="1119188" y="457200"/>
                </a:cubicBezTo>
                <a:cubicBezTo>
                  <a:pt x="1152706" y="451908"/>
                  <a:pt x="1186921" y="452967"/>
                  <a:pt x="1220788" y="450850"/>
                </a:cubicBezTo>
                <a:cubicBezTo>
                  <a:pt x="1269753" y="434528"/>
                  <a:pt x="1225481" y="447537"/>
                  <a:pt x="1328738" y="438150"/>
                </a:cubicBezTo>
                <a:cubicBezTo>
                  <a:pt x="1356338" y="435641"/>
                  <a:pt x="1389848" y="430503"/>
                  <a:pt x="1417638" y="425450"/>
                </a:cubicBezTo>
                <a:cubicBezTo>
                  <a:pt x="1428257" y="423519"/>
                  <a:pt x="1438629" y="419961"/>
                  <a:pt x="1449388" y="419100"/>
                </a:cubicBezTo>
                <a:cubicBezTo>
                  <a:pt x="1491639" y="415720"/>
                  <a:pt x="1534055" y="414867"/>
                  <a:pt x="1576388" y="412750"/>
                </a:cubicBezTo>
                <a:cubicBezTo>
                  <a:pt x="1606021" y="408517"/>
                  <a:pt x="1635567" y="403617"/>
                  <a:pt x="1665288" y="400050"/>
                </a:cubicBezTo>
                <a:cubicBezTo>
                  <a:pt x="1758016" y="388923"/>
                  <a:pt x="1706613" y="400039"/>
                  <a:pt x="1766888" y="387350"/>
                </a:cubicBezTo>
                <a:lnTo>
                  <a:pt x="1855788" y="368300"/>
                </a:lnTo>
                <a:cubicBezTo>
                  <a:pt x="1898799" y="339626"/>
                  <a:pt x="1846168" y="371221"/>
                  <a:pt x="1906588" y="349250"/>
                </a:cubicBezTo>
                <a:cubicBezTo>
                  <a:pt x="1994136" y="317414"/>
                  <a:pt x="1900516" y="339034"/>
                  <a:pt x="1976438" y="323850"/>
                </a:cubicBezTo>
                <a:cubicBezTo>
                  <a:pt x="1980671" y="317500"/>
                  <a:pt x="1982788" y="309033"/>
                  <a:pt x="1989138" y="304800"/>
                </a:cubicBezTo>
                <a:cubicBezTo>
                  <a:pt x="1996400" y="299959"/>
                  <a:pt x="2006179" y="300958"/>
                  <a:pt x="2014538" y="298450"/>
                </a:cubicBezTo>
                <a:cubicBezTo>
                  <a:pt x="2102813" y="271967"/>
                  <a:pt x="1999163" y="297761"/>
                  <a:pt x="2097088" y="279400"/>
                </a:cubicBezTo>
                <a:cubicBezTo>
                  <a:pt x="2116268" y="275804"/>
                  <a:pt x="2134939" y="269595"/>
                  <a:pt x="2154238" y="266700"/>
                </a:cubicBezTo>
                <a:cubicBezTo>
                  <a:pt x="2177359" y="263232"/>
                  <a:pt x="2200817" y="262602"/>
                  <a:pt x="2224088" y="260350"/>
                </a:cubicBezTo>
                <a:lnTo>
                  <a:pt x="2351088" y="247650"/>
                </a:lnTo>
                <a:cubicBezTo>
                  <a:pt x="2414962" y="231682"/>
                  <a:pt x="2340058" y="248811"/>
                  <a:pt x="2471738" y="234950"/>
                </a:cubicBezTo>
                <a:cubicBezTo>
                  <a:pt x="2480417" y="234036"/>
                  <a:pt x="2488747" y="230998"/>
                  <a:pt x="2497138" y="228600"/>
                </a:cubicBezTo>
                <a:cubicBezTo>
                  <a:pt x="2503574" y="226761"/>
                  <a:pt x="2509508" y="222668"/>
                  <a:pt x="2516188" y="222250"/>
                </a:cubicBezTo>
                <a:cubicBezTo>
                  <a:pt x="2577488" y="218419"/>
                  <a:pt x="2638955" y="218017"/>
                  <a:pt x="2700338" y="215900"/>
                </a:cubicBezTo>
                <a:cubicBezTo>
                  <a:pt x="2713038" y="211667"/>
                  <a:pt x="2727299" y="210626"/>
                  <a:pt x="2738438" y="203200"/>
                </a:cubicBezTo>
                <a:cubicBezTo>
                  <a:pt x="2744788" y="198967"/>
                  <a:pt x="2751625" y="195386"/>
                  <a:pt x="2757488" y="190500"/>
                </a:cubicBezTo>
                <a:cubicBezTo>
                  <a:pt x="2779624" y="172053"/>
                  <a:pt x="2770824" y="167045"/>
                  <a:pt x="2801938" y="165100"/>
                </a:cubicBezTo>
                <a:cubicBezTo>
                  <a:pt x="2861127" y="161401"/>
                  <a:pt x="2920471" y="160867"/>
                  <a:pt x="2979738" y="158750"/>
                </a:cubicBezTo>
                <a:cubicBezTo>
                  <a:pt x="3034312" y="136920"/>
                  <a:pt x="2991705" y="150690"/>
                  <a:pt x="3068638" y="139700"/>
                </a:cubicBezTo>
                <a:cubicBezTo>
                  <a:pt x="3079322" y="138174"/>
                  <a:pt x="3089649" y="134424"/>
                  <a:pt x="3100388" y="133350"/>
                </a:cubicBezTo>
                <a:cubicBezTo>
                  <a:pt x="3132051" y="130184"/>
                  <a:pt x="3163888" y="129117"/>
                  <a:pt x="3195638" y="127000"/>
                </a:cubicBezTo>
                <a:cubicBezTo>
                  <a:pt x="3216696" y="119981"/>
                  <a:pt x="3811245" y="0"/>
                  <a:pt x="3824288" y="0"/>
                </a:cubicBezTo>
              </a:path>
            </a:pathLst>
          </a:custGeom>
          <a:noFill/>
          <a:ln w="57150">
            <a:solidFill>
              <a:schemeClr val="accent2"/>
            </a:solidFill>
          </a:ln>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11"/>
          <p:cNvSpPr/>
          <p:nvPr/>
        </p:nvSpPr>
        <p:spPr>
          <a:xfrm>
            <a:off x="10655300" y="5592850"/>
            <a:ext cx="1226502" cy="693649"/>
          </a:xfrm>
          <a:custGeom>
            <a:avLst/>
            <a:gdLst>
              <a:gd name="connsiteX0" fmla="*/ 431800 w 1130300"/>
              <a:gd name="connsiteY0" fmla="*/ 419100 h 673100"/>
              <a:gd name="connsiteX1" fmla="*/ 393700 w 1130300"/>
              <a:gd name="connsiteY1" fmla="*/ 63500 h 673100"/>
              <a:gd name="connsiteX2" fmla="*/ 850900 w 1130300"/>
              <a:gd name="connsiteY2" fmla="*/ 0 h 673100"/>
              <a:gd name="connsiteX3" fmla="*/ 939800 w 1130300"/>
              <a:gd name="connsiteY3" fmla="*/ 406400 h 673100"/>
              <a:gd name="connsiteX4" fmla="*/ 1130300 w 1130300"/>
              <a:gd name="connsiteY4" fmla="*/ 355600 h 673100"/>
              <a:gd name="connsiteX5" fmla="*/ 1130300 w 1130300"/>
              <a:gd name="connsiteY5" fmla="*/ 495300 h 673100"/>
              <a:gd name="connsiteX6" fmla="*/ 114300 w 1130300"/>
              <a:gd name="connsiteY6" fmla="*/ 673100 h 673100"/>
              <a:gd name="connsiteX7" fmla="*/ 0 w 1130300"/>
              <a:gd name="connsiteY7" fmla="*/ 165100 h 673100"/>
              <a:gd name="connsiteX8" fmla="*/ 127000 w 1130300"/>
              <a:gd name="connsiteY8" fmla="*/ 165100 h 673100"/>
              <a:gd name="connsiteX9" fmla="*/ 190500 w 1130300"/>
              <a:gd name="connsiteY9" fmla="*/ 495300 h 673100"/>
              <a:gd name="connsiteX10" fmla="*/ 431800 w 1130300"/>
              <a:gd name="connsiteY10" fmla="*/ 419100 h 673100"/>
              <a:gd name="connsiteX0" fmla="*/ 462280 w 1130300"/>
              <a:gd name="connsiteY0" fmla="*/ 480060 h 673100"/>
              <a:gd name="connsiteX1" fmla="*/ 393700 w 1130300"/>
              <a:gd name="connsiteY1" fmla="*/ 63500 h 673100"/>
              <a:gd name="connsiteX2" fmla="*/ 850900 w 1130300"/>
              <a:gd name="connsiteY2" fmla="*/ 0 h 673100"/>
              <a:gd name="connsiteX3" fmla="*/ 939800 w 1130300"/>
              <a:gd name="connsiteY3" fmla="*/ 406400 h 673100"/>
              <a:gd name="connsiteX4" fmla="*/ 1130300 w 1130300"/>
              <a:gd name="connsiteY4" fmla="*/ 355600 h 673100"/>
              <a:gd name="connsiteX5" fmla="*/ 1130300 w 1130300"/>
              <a:gd name="connsiteY5" fmla="*/ 495300 h 673100"/>
              <a:gd name="connsiteX6" fmla="*/ 114300 w 1130300"/>
              <a:gd name="connsiteY6" fmla="*/ 673100 h 673100"/>
              <a:gd name="connsiteX7" fmla="*/ 0 w 1130300"/>
              <a:gd name="connsiteY7" fmla="*/ 165100 h 673100"/>
              <a:gd name="connsiteX8" fmla="*/ 127000 w 1130300"/>
              <a:gd name="connsiteY8" fmla="*/ 165100 h 673100"/>
              <a:gd name="connsiteX9" fmla="*/ 190500 w 1130300"/>
              <a:gd name="connsiteY9" fmla="*/ 495300 h 673100"/>
              <a:gd name="connsiteX10" fmla="*/ 462280 w 1130300"/>
              <a:gd name="connsiteY10" fmla="*/ 480060 h 673100"/>
              <a:gd name="connsiteX0" fmla="*/ 462280 w 1130300"/>
              <a:gd name="connsiteY0" fmla="*/ 480060 h 673100"/>
              <a:gd name="connsiteX1" fmla="*/ 393700 w 1130300"/>
              <a:gd name="connsiteY1" fmla="*/ 63500 h 673100"/>
              <a:gd name="connsiteX2" fmla="*/ 850900 w 1130300"/>
              <a:gd name="connsiteY2" fmla="*/ 0 h 673100"/>
              <a:gd name="connsiteX3" fmla="*/ 939800 w 1130300"/>
              <a:gd name="connsiteY3" fmla="*/ 406400 h 673100"/>
              <a:gd name="connsiteX4" fmla="*/ 1130300 w 1130300"/>
              <a:gd name="connsiteY4" fmla="*/ 355600 h 673100"/>
              <a:gd name="connsiteX5" fmla="*/ 1130300 w 1130300"/>
              <a:gd name="connsiteY5" fmla="*/ 495300 h 673100"/>
              <a:gd name="connsiteX6" fmla="*/ 114300 w 1130300"/>
              <a:gd name="connsiteY6" fmla="*/ 673100 h 673100"/>
              <a:gd name="connsiteX7" fmla="*/ 0 w 1130300"/>
              <a:gd name="connsiteY7" fmla="*/ 165100 h 673100"/>
              <a:gd name="connsiteX8" fmla="*/ 127000 w 1130300"/>
              <a:gd name="connsiteY8" fmla="*/ 142240 h 673100"/>
              <a:gd name="connsiteX9" fmla="*/ 190500 w 1130300"/>
              <a:gd name="connsiteY9" fmla="*/ 495300 h 673100"/>
              <a:gd name="connsiteX10" fmla="*/ 462280 w 1130300"/>
              <a:gd name="connsiteY10" fmla="*/ 480060 h 673100"/>
              <a:gd name="connsiteX0" fmla="*/ 462280 w 1183640"/>
              <a:gd name="connsiteY0" fmla="*/ 480060 h 673100"/>
              <a:gd name="connsiteX1" fmla="*/ 393700 w 1183640"/>
              <a:gd name="connsiteY1" fmla="*/ 63500 h 673100"/>
              <a:gd name="connsiteX2" fmla="*/ 850900 w 1183640"/>
              <a:gd name="connsiteY2" fmla="*/ 0 h 673100"/>
              <a:gd name="connsiteX3" fmla="*/ 939800 w 1183640"/>
              <a:gd name="connsiteY3" fmla="*/ 406400 h 673100"/>
              <a:gd name="connsiteX4" fmla="*/ 1130300 w 1183640"/>
              <a:gd name="connsiteY4" fmla="*/ 355600 h 673100"/>
              <a:gd name="connsiteX5" fmla="*/ 1183640 w 1183640"/>
              <a:gd name="connsiteY5" fmla="*/ 480060 h 673100"/>
              <a:gd name="connsiteX6" fmla="*/ 114300 w 1183640"/>
              <a:gd name="connsiteY6" fmla="*/ 673100 h 673100"/>
              <a:gd name="connsiteX7" fmla="*/ 0 w 1183640"/>
              <a:gd name="connsiteY7" fmla="*/ 165100 h 673100"/>
              <a:gd name="connsiteX8" fmla="*/ 127000 w 1183640"/>
              <a:gd name="connsiteY8" fmla="*/ 142240 h 673100"/>
              <a:gd name="connsiteX9" fmla="*/ 190500 w 1183640"/>
              <a:gd name="connsiteY9" fmla="*/ 495300 h 673100"/>
              <a:gd name="connsiteX10" fmla="*/ 462280 w 1183640"/>
              <a:gd name="connsiteY10" fmla="*/ 480060 h 673100"/>
              <a:gd name="connsiteX0" fmla="*/ 462280 w 1187450"/>
              <a:gd name="connsiteY0" fmla="*/ 480060 h 673100"/>
              <a:gd name="connsiteX1" fmla="*/ 393700 w 1187450"/>
              <a:gd name="connsiteY1" fmla="*/ 63500 h 673100"/>
              <a:gd name="connsiteX2" fmla="*/ 850900 w 1187450"/>
              <a:gd name="connsiteY2" fmla="*/ 0 h 673100"/>
              <a:gd name="connsiteX3" fmla="*/ 939800 w 1187450"/>
              <a:gd name="connsiteY3" fmla="*/ 406400 h 673100"/>
              <a:gd name="connsiteX4" fmla="*/ 1187450 w 1187450"/>
              <a:gd name="connsiteY4" fmla="*/ 341313 h 673100"/>
              <a:gd name="connsiteX5" fmla="*/ 1183640 w 1187450"/>
              <a:gd name="connsiteY5" fmla="*/ 480060 h 673100"/>
              <a:gd name="connsiteX6" fmla="*/ 114300 w 1187450"/>
              <a:gd name="connsiteY6" fmla="*/ 673100 h 673100"/>
              <a:gd name="connsiteX7" fmla="*/ 0 w 1187450"/>
              <a:gd name="connsiteY7" fmla="*/ 165100 h 673100"/>
              <a:gd name="connsiteX8" fmla="*/ 127000 w 1187450"/>
              <a:gd name="connsiteY8" fmla="*/ 142240 h 673100"/>
              <a:gd name="connsiteX9" fmla="*/ 190500 w 1187450"/>
              <a:gd name="connsiteY9" fmla="*/ 495300 h 673100"/>
              <a:gd name="connsiteX10" fmla="*/ 462280 w 1187450"/>
              <a:gd name="connsiteY10" fmla="*/ 480060 h 673100"/>
              <a:gd name="connsiteX0" fmla="*/ 462280 w 1187450"/>
              <a:gd name="connsiteY0" fmla="*/ 480060 h 673100"/>
              <a:gd name="connsiteX1" fmla="*/ 393700 w 1187450"/>
              <a:gd name="connsiteY1" fmla="*/ 63500 h 673100"/>
              <a:gd name="connsiteX2" fmla="*/ 850900 w 1187450"/>
              <a:gd name="connsiteY2" fmla="*/ 0 h 673100"/>
              <a:gd name="connsiteX3" fmla="*/ 939800 w 1187450"/>
              <a:gd name="connsiteY3" fmla="*/ 377825 h 673100"/>
              <a:gd name="connsiteX4" fmla="*/ 1187450 w 1187450"/>
              <a:gd name="connsiteY4" fmla="*/ 341313 h 673100"/>
              <a:gd name="connsiteX5" fmla="*/ 1183640 w 1187450"/>
              <a:gd name="connsiteY5" fmla="*/ 480060 h 673100"/>
              <a:gd name="connsiteX6" fmla="*/ 114300 w 1187450"/>
              <a:gd name="connsiteY6" fmla="*/ 673100 h 673100"/>
              <a:gd name="connsiteX7" fmla="*/ 0 w 1187450"/>
              <a:gd name="connsiteY7" fmla="*/ 165100 h 673100"/>
              <a:gd name="connsiteX8" fmla="*/ 127000 w 1187450"/>
              <a:gd name="connsiteY8" fmla="*/ 142240 h 673100"/>
              <a:gd name="connsiteX9" fmla="*/ 190500 w 1187450"/>
              <a:gd name="connsiteY9" fmla="*/ 495300 h 673100"/>
              <a:gd name="connsiteX10" fmla="*/ 462280 w 1187450"/>
              <a:gd name="connsiteY10" fmla="*/ 480060 h 673100"/>
              <a:gd name="connsiteX0" fmla="*/ 467043 w 1187450"/>
              <a:gd name="connsiteY0" fmla="*/ 437197 h 673100"/>
              <a:gd name="connsiteX1" fmla="*/ 393700 w 1187450"/>
              <a:gd name="connsiteY1" fmla="*/ 63500 h 673100"/>
              <a:gd name="connsiteX2" fmla="*/ 850900 w 1187450"/>
              <a:gd name="connsiteY2" fmla="*/ 0 h 673100"/>
              <a:gd name="connsiteX3" fmla="*/ 939800 w 1187450"/>
              <a:gd name="connsiteY3" fmla="*/ 377825 h 673100"/>
              <a:gd name="connsiteX4" fmla="*/ 1187450 w 1187450"/>
              <a:gd name="connsiteY4" fmla="*/ 341313 h 673100"/>
              <a:gd name="connsiteX5" fmla="*/ 1183640 w 1187450"/>
              <a:gd name="connsiteY5" fmla="*/ 480060 h 673100"/>
              <a:gd name="connsiteX6" fmla="*/ 114300 w 1187450"/>
              <a:gd name="connsiteY6" fmla="*/ 673100 h 673100"/>
              <a:gd name="connsiteX7" fmla="*/ 0 w 1187450"/>
              <a:gd name="connsiteY7" fmla="*/ 165100 h 673100"/>
              <a:gd name="connsiteX8" fmla="*/ 127000 w 1187450"/>
              <a:gd name="connsiteY8" fmla="*/ 142240 h 673100"/>
              <a:gd name="connsiteX9" fmla="*/ 190500 w 1187450"/>
              <a:gd name="connsiteY9" fmla="*/ 495300 h 673100"/>
              <a:gd name="connsiteX10" fmla="*/ 467043 w 1187450"/>
              <a:gd name="connsiteY10" fmla="*/ 437197 h 673100"/>
              <a:gd name="connsiteX0" fmla="*/ 467043 w 1187450"/>
              <a:gd name="connsiteY0" fmla="*/ 437197 h 673100"/>
              <a:gd name="connsiteX1" fmla="*/ 393700 w 1187450"/>
              <a:gd name="connsiteY1" fmla="*/ 63500 h 673100"/>
              <a:gd name="connsiteX2" fmla="*/ 850900 w 1187450"/>
              <a:gd name="connsiteY2" fmla="*/ 0 h 673100"/>
              <a:gd name="connsiteX3" fmla="*/ 939800 w 1187450"/>
              <a:gd name="connsiteY3" fmla="*/ 377825 h 673100"/>
              <a:gd name="connsiteX4" fmla="*/ 1187450 w 1187450"/>
              <a:gd name="connsiteY4" fmla="*/ 341313 h 673100"/>
              <a:gd name="connsiteX5" fmla="*/ 1183640 w 1187450"/>
              <a:gd name="connsiteY5" fmla="*/ 480060 h 673100"/>
              <a:gd name="connsiteX6" fmla="*/ 114300 w 1187450"/>
              <a:gd name="connsiteY6" fmla="*/ 673100 h 673100"/>
              <a:gd name="connsiteX7" fmla="*/ 0 w 1187450"/>
              <a:gd name="connsiteY7" fmla="*/ 165100 h 673100"/>
              <a:gd name="connsiteX8" fmla="*/ 127000 w 1187450"/>
              <a:gd name="connsiteY8" fmla="*/ 142240 h 673100"/>
              <a:gd name="connsiteX9" fmla="*/ 223837 w 1187450"/>
              <a:gd name="connsiteY9" fmla="*/ 490538 h 673100"/>
              <a:gd name="connsiteX10" fmla="*/ 467043 w 1187450"/>
              <a:gd name="connsiteY10" fmla="*/ 437197 h 673100"/>
              <a:gd name="connsiteX0" fmla="*/ 467043 w 1187450"/>
              <a:gd name="connsiteY0" fmla="*/ 437197 h 673100"/>
              <a:gd name="connsiteX1" fmla="*/ 393700 w 1187450"/>
              <a:gd name="connsiteY1" fmla="*/ 63500 h 673100"/>
              <a:gd name="connsiteX2" fmla="*/ 850900 w 1187450"/>
              <a:gd name="connsiteY2" fmla="*/ 0 h 673100"/>
              <a:gd name="connsiteX3" fmla="*/ 939800 w 1187450"/>
              <a:gd name="connsiteY3" fmla="*/ 377825 h 673100"/>
              <a:gd name="connsiteX4" fmla="*/ 1187450 w 1187450"/>
              <a:gd name="connsiteY4" fmla="*/ 341313 h 673100"/>
              <a:gd name="connsiteX5" fmla="*/ 1183640 w 1187450"/>
              <a:gd name="connsiteY5" fmla="*/ 480060 h 673100"/>
              <a:gd name="connsiteX6" fmla="*/ 114300 w 1187450"/>
              <a:gd name="connsiteY6" fmla="*/ 673100 h 673100"/>
              <a:gd name="connsiteX7" fmla="*/ 0 w 1187450"/>
              <a:gd name="connsiteY7" fmla="*/ 165100 h 673100"/>
              <a:gd name="connsiteX8" fmla="*/ 127000 w 1187450"/>
              <a:gd name="connsiteY8" fmla="*/ 142240 h 673100"/>
              <a:gd name="connsiteX9" fmla="*/ 209550 w 1187450"/>
              <a:gd name="connsiteY9" fmla="*/ 500063 h 673100"/>
              <a:gd name="connsiteX10" fmla="*/ 467043 w 1187450"/>
              <a:gd name="connsiteY10" fmla="*/ 437197 h 673100"/>
              <a:gd name="connsiteX0" fmla="*/ 467043 w 1226502"/>
              <a:gd name="connsiteY0" fmla="*/ 437197 h 673100"/>
              <a:gd name="connsiteX1" fmla="*/ 393700 w 1226502"/>
              <a:gd name="connsiteY1" fmla="*/ 63500 h 673100"/>
              <a:gd name="connsiteX2" fmla="*/ 850900 w 1226502"/>
              <a:gd name="connsiteY2" fmla="*/ 0 h 673100"/>
              <a:gd name="connsiteX3" fmla="*/ 939800 w 1226502"/>
              <a:gd name="connsiteY3" fmla="*/ 377825 h 673100"/>
              <a:gd name="connsiteX4" fmla="*/ 1187450 w 1226502"/>
              <a:gd name="connsiteY4" fmla="*/ 341313 h 673100"/>
              <a:gd name="connsiteX5" fmla="*/ 1226502 w 1226502"/>
              <a:gd name="connsiteY5" fmla="*/ 465773 h 673100"/>
              <a:gd name="connsiteX6" fmla="*/ 114300 w 1226502"/>
              <a:gd name="connsiteY6" fmla="*/ 673100 h 673100"/>
              <a:gd name="connsiteX7" fmla="*/ 0 w 1226502"/>
              <a:gd name="connsiteY7" fmla="*/ 165100 h 673100"/>
              <a:gd name="connsiteX8" fmla="*/ 127000 w 1226502"/>
              <a:gd name="connsiteY8" fmla="*/ 142240 h 673100"/>
              <a:gd name="connsiteX9" fmla="*/ 209550 w 1226502"/>
              <a:gd name="connsiteY9" fmla="*/ 500063 h 673100"/>
              <a:gd name="connsiteX10" fmla="*/ 467043 w 1226502"/>
              <a:gd name="connsiteY10" fmla="*/ 437197 h 673100"/>
              <a:gd name="connsiteX0" fmla="*/ 467043 w 1226502"/>
              <a:gd name="connsiteY0" fmla="*/ 457746 h 693649"/>
              <a:gd name="connsiteX1" fmla="*/ 393700 w 1226502"/>
              <a:gd name="connsiteY1" fmla="*/ 84049 h 693649"/>
              <a:gd name="connsiteX2" fmla="*/ 850900 w 1226502"/>
              <a:gd name="connsiteY2" fmla="*/ 0 h 693649"/>
              <a:gd name="connsiteX3" fmla="*/ 939800 w 1226502"/>
              <a:gd name="connsiteY3" fmla="*/ 398374 h 693649"/>
              <a:gd name="connsiteX4" fmla="*/ 1187450 w 1226502"/>
              <a:gd name="connsiteY4" fmla="*/ 361862 h 693649"/>
              <a:gd name="connsiteX5" fmla="*/ 1226502 w 1226502"/>
              <a:gd name="connsiteY5" fmla="*/ 486322 h 693649"/>
              <a:gd name="connsiteX6" fmla="*/ 114300 w 1226502"/>
              <a:gd name="connsiteY6" fmla="*/ 693649 h 693649"/>
              <a:gd name="connsiteX7" fmla="*/ 0 w 1226502"/>
              <a:gd name="connsiteY7" fmla="*/ 185649 h 693649"/>
              <a:gd name="connsiteX8" fmla="*/ 127000 w 1226502"/>
              <a:gd name="connsiteY8" fmla="*/ 162789 h 693649"/>
              <a:gd name="connsiteX9" fmla="*/ 209550 w 1226502"/>
              <a:gd name="connsiteY9" fmla="*/ 520612 h 693649"/>
              <a:gd name="connsiteX10" fmla="*/ 467043 w 1226502"/>
              <a:gd name="connsiteY10" fmla="*/ 457746 h 693649"/>
              <a:gd name="connsiteX0" fmla="*/ 467043 w 1226502"/>
              <a:gd name="connsiteY0" fmla="*/ 457746 h 693649"/>
              <a:gd name="connsiteX1" fmla="*/ 393700 w 1226502"/>
              <a:gd name="connsiteY1" fmla="*/ 84049 h 693649"/>
              <a:gd name="connsiteX2" fmla="*/ 850900 w 1226502"/>
              <a:gd name="connsiteY2" fmla="*/ 0 h 693649"/>
              <a:gd name="connsiteX3" fmla="*/ 939800 w 1226502"/>
              <a:gd name="connsiteY3" fmla="*/ 398374 h 693649"/>
              <a:gd name="connsiteX4" fmla="*/ 1207998 w 1226502"/>
              <a:gd name="connsiteY4" fmla="*/ 341313 h 693649"/>
              <a:gd name="connsiteX5" fmla="*/ 1226502 w 1226502"/>
              <a:gd name="connsiteY5" fmla="*/ 486322 h 693649"/>
              <a:gd name="connsiteX6" fmla="*/ 114300 w 1226502"/>
              <a:gd name="connsiteY6" fmla="*/ 693649 h 693649"/>
              <a:gd name="connsiteX7" fmla="*/ 0 w 1226502"/>
              <a:gd name="connsiteY7" fmla="*/ 185649 h 693649"/>
              <a:gd name="connsiteX8" fmla="*/ 127000 w 1226502"/>
              <a:gd name="connsiteY8" fmla="*/ 162789 h 693649"/>
              <a:gd name="connsiteX9" fmla="*/ 209550 w 1226502"/>
              <a:gd name="connsiteY9" fmla="*/ 520612 h 693649"/>
              <a:gd name="connsiteX10" fmla="*/ 467043 w 1226502"/>
              <a:gd name="connsiteY10" fmla="*/ 457746 h 693649"/>
              <a:gd name="connsiteX0" fmla="*/ 467043 w 1226502"/>
              <a:gd name="connsiteY0" fmla="*/ 457746 h 693649"/>
              <a:gd name="connsiteX1" fmla="*/ 393700 w 1226502"/>
              <a:gd name="connsiteY1" fmla="*/ 84049 h 693649"/>
              <a:gd name="connsiteX2" fmla="*/ 850900 w 1226502"/>
              <a:gd name="connsiteY2" fmla="*/ 0 h 693649"/>
              <a:gd name="connsiteX3" fmla="*/ 939800 w 1226502"/>
              <a:gd name="connsiteY3" fmla="*/ 398374 h 693649"/>
              <a:gd name="connsiteX4" fmla="*/ 1207998 w 1226502"/>
              <a:gd name="connsiteY4" fmla="*/ 341313 h 693649"/>
              <a:gd name="connsiteX5" fmla="*/ 1226502 w 1226502"/>
              <a:gd name="connsiteY5" fmla="*/ 476048 h 693649"/>
              <a:gd name="connsiteX6" fmla="*/ 114300 w 1226502"/>
              <a:gd name="connsiteY6" fmla="*/ 693649 h 693649"/>
              <a:gd name="connsiteX7" fmla="*/ 0 w 1226502"/>
              <a:gd name="connsiteY7" fmla="*/ 185649 h 693649"/>
              <a:gd name="connsiteX8" fmla="*/ 127000 w 1226502"/>
              <a:gd name="connsiteY8" fmla="*/ 162789 h 693649"/>
              <a:gd name="connsiteX9" fmla="*/ 209550 w 1226502"/>
              <a:gd name="connsiteY9" fmla="*/ 520612 h 693649"/>
              <a:gd name="connsiteX10" fmla="*/ 467043 w 1226502"/>
              <a:gd name="connsiteY10" fmla="*/ 457746 h 693649"/>
              <a:gd name="connsiteX0" fmla="*/ 487591 w 1226502"/>
              <a:gd name="connsiteY0" fmla="*/ 478294 h 693649"/>
              <a:gd name="connsiteX1" fmla="*/ 393700 w 1226502"/>
              <a:gd name="connsiteY1" fmla="*/ 84049 h 693649"/>
              <a:gd name="connsiteX2" fmla="*/ 850900 w 1226502"/>
              <a:gd name="connsiteY2" fmla="*/ 0 h 693649"/>
              <a:gd name="connsiteX3" fmla="*/ 939800 w 1226502"/>
              <a:gd name="connsiteY3" fmla="*/ 398374 h 693649"/>
              <a:gd name="connsiteX4" fmla="*/ 1207998 w 1226502"/>
              <a:gd name="connsiteY4" fmla="*/ 341313 h 693649"/>
              <a:gd name="connsiteX5" fmla="*/ 1226502 w 1226502"/>
              <a:gd name="connsiteY5" fmla="*/ 476048 h 693649"/>
              <a:gd name="connsiteX6" fmla="*/ 114300 w 1226502"/>
              <a:gd name="connsiteY6" fmla="*/ 693649 h 693649"/>
              <a:gd name="connsiteX7" fmla="*/ 0 w 1226502"/>
              <a:gd name="connsiteY7" fmla="*/ 185649 h 693649"/>
              <a:gd name="connsiteX8" fmla="*/ 127000 w 1226502"/>
              <a:gd name="connsiteY8" fmla="*/ 162789 h 693649"/>
              <a:gd name="connsiteX9" fmla="*/ 209550 w 1226502"/>
              <a:gd name="connsiteY9" fmla="*/ 520612 h 693649"/>
              <a:gd name="connsiteX10" fmla="*/ 487591 w 1226502"/>
              <a:gd name="connsiteY10" fmla="*/ 478294 h 69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6502" h="693649">
                <a:moveTo>
                  <a:pt x="487591" y="478294"/>
                </a:moveTo>
                <a:lnTo>
                  <a:pt x="393700" y="84049"/>
                </a:lnTo>
                <a:lnTo>
                  <a:pt x="850900" y="0"/>
                </a:lnTo>
                <a:lnTo>
                  <a:pt x="939800" y="398374"/>
                </a:lnTo>
                <a:lnTo>
                  <a:pt x="1207998" y="341313"/>
                </a:lnTo>
                <a:lnTo>
                  <a:pt x="1226502" y="476048"/>
                </a:lnTo>
                <a:lnTo>
                  <a:pt x="114300" y="693649"/>
                </a:lnTo>
                <a:lnTo>
                  <a:pt x="0" y="185649"/>
                </a:lnTo>
                <a:lnTo>
                  <a:pt x="127000" y="162789"/>
                </a:lnTo>
                <a:lnTo>
                  <a:pt x="209550" y="520612"/>
                </a:lnTo>
                <a:lnTo>
                  <a:pt x="487591" y="478294"/>
                </a:lnTo>
                <a:close/>
              </a:path>
            </a:pathLst>
          </a:custGeom>
          <a:solidFill>
            <a:schemeClr val="bg1"/>
          </a:solidFill>
          <a:ln w="28575">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ounded Rectangle 12"/>
          <p:cNvSpPr/>
          <p:nvPr/>
        </p:nvSpPr>
        <p:spPr>
          <a:xfrm rot="21349731">
            <a:off x="7491386" y="4729481"/>
            <a:ext cx="184295" cy="178070"/>
          </a:xfrm>
          <a:prstGeom prst="roundRect">
            <a:avLst/>
          </a:prstGeom>
          <a:solidFill>
            <a:schemeClr val="bg1"/>
          </a:solidFill>
          <a:ln w="1905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8372127" y="4947885"/>
            <a:ext cx="2430794" cy="523220"/>
          </a:xfrm>
          <a:prstGeom prst="rect">
            <a:avLst/>
          </a:prstGeom>
          <a:noFill/>
        </p:spPr>
        <p:txBody>
          <a:bodyPr wrap="none" lIns="91440" tIns="45720" rIns="91440" bIns="45720">
            <a:spAutoFit/>
          </a:bodyPr>
          <a:lstStyle/>
          <a:p>
            <a:pPr algn="ctr"/>
            <a:r>
              <a:rPr lang="en-US" sz="2800" b="1" cap="none" spc="0" dirty="0" smtClean="0">
                <a:ln w="6600">
                  <a:solidFill>
                    <a:schemeClr val="accent2"/>
                  </a:solidFill>
                  <a:prstDash val="solid"/>
                </a:ln>
                <a:solidFill>
                  <a:srgbClr val="FFFFFF"/>
                </a:solidFill>
                <a:effectLst>
                  <a:outerShdw dist="38100" dir="2700000" algn="tl" rotWithShape="0">
                    <a:schemeClr val="accent2"/>
                  </a:outerShdw>
                </a:effectLst>
              </a:rPr>
              <a:t>Jewish Quarter</a:t>
            </a:r>
            <a:endParaRPr lang="en-US" sz="2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6" name="Rectangle 15"/>
          <p:cNvSpPr/>
          <p:nvPr/>
        </p:nvSpPr>
        <p:spPr>
          <a:xfrm>
            <a:off x="5544466" y="5331240"/>
            <a:ext cx="2911824" cy="523220"/>
          </a:xfrm>
          <a:prstGeom prst="rect">
            <a:avLst/>
          </a:prstGeom>
          <a:noFill/>
        </p:spPr>
        <p:txBody>
          <a:bodyPr wrap="none" lIns="91440" tIns="45720" rIns="91440" bIns="45720">
            <a:spAutoFit/>
          </a:bodyPr>
          <a:lstStyle/>
          <a:p>
            <a:pPr algn="ctr"/>
            <a:r>
              <a:rPr lang="en-US" sz="2800" b="1" cap="none" spc="0" dirty="0" smtClean="0">
                <a:ln w="6600">
                  <a:solidFill>
                    <a:schemeClr val="accent2"/>
                  </a:solidFill>
                  <a:prstDash val="solid"/>
                </a:ln>
                <a:solidFill>
                  <a:srgbClr val="FFFFFF"/>
                </a:solidFill>
                <a:effectLst>
                  <a:outerShdw dist="38100" dir="2700000" algn="tl" rotWithShape="0">
                    <a:schemeClr val="accent2"/>
                  </a:outerShdw>
                </a:effectLst>
              </a:rPr>
              <a:t>Armenian Quarter</a:t>
            </a:r>
            <a:endParaRPr lang="en-US" sz="2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7" name="Rectangle 16"/>
          <p:cNvSpPr/>
          <p:nvPr/>
        </p:nvSpPr>
        <p:spPr>
          <a:xfrm>
            <a:off x="5437718" y="3204111"/>
            <a:ext cx="2763513" cy="523220"/>
          </a:xfrm>
          <a:prstGeom prst="rect">
            <a:avLst/>
          </a:prstGeom>
          <a:noFill/>
        </p:spPr>
        <p:txBody>
          <a:bodyPr wrap="none" lIns="91440" tIns="45720" rIns="91440" bIns="45720">
            <a:spAutoFit/>
          </a:bodyPr>
          <a:lstStyle/>
          <a:p>
            <a:pPr algn="ctr"/>
            <a:r>
              <a:rPr lang="en-US" sz="2800" b="1" cap="none" spc="0" dirty="0" smtClean="0">
                <a:ln w="6600">
                  <a:solidFill>
                    <a:schemeClr val="accent2"/>
                  </a:solidFill>
                  <a:prstDash val="solid"/>
                </a:ln>
                <a:solidFill>
                  <a:srgbClr val="FFFFFF"/>
                </a:solidFill>
                <a:effectLst>
                  <a:outerShdw dist="38100" dir="2700000" algn="tl" rotWithShape="0">
                    <a:schemeClr val="accent2"/>
                  </a:outerShdw>
                </a:effectLst>
              </a:rPr>
              <a:t>Christian Quarter</a:t>
            </a:r>
            <a:endParaRPr lang="en-US" sz="2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9" name="Rectangle 18"/>
          <p:cNvSpPr/>
          <p:nvPr/>
        </p:nvSpPr>
        <p:spPr>
          <a:xfrm>
            <a:off x="8862784" y="1771676"/>
            <a:ext cx="2559162" cy="523220"/>
          </a:xfrm>
          <a:prstGeom prst="rect">
            <a:avLst/>
          </a:prstGeom>
          <a:noFill/>
        </p:spPr>
        <p:txBody>
          <a:bodyPr wrap="none" lIns="91440" tIns="45720" rIns="91440" bIns="45720">
            <a:spAutoFit/>
          </a:bodyPr>
          <a:lstStyle/>
          <a:p>
            <a:pPr algn="ctr"/>
            <a:r>
              <a:rPr lang="en-US" sz="2800" b="1" cap="none" spc="0" dirty="0" smtClean="0">
                <a:ln w="6600">
                  <a:solidFill>
                    <a:schemeClr val="accent2"/>
                  </a:solidFill>
                  <a:prstDash val="solid"/>
                </a:ln>
                <a:solidFill>
                  <a:srgbClr val="FFFFFF"/>
                </a:solidFill>
                <a:effectLst>
                  <a:outerShdw dist="38100" dir="2700000" algn="tl" rotWithShape="0">
                    <a:schemeClr val="accent2"/>
                  </a:outerShdw>
                </a:effectLst>
              </a:rPr>
              <a:t>Muslim Quarter</a:t>
            </a:r>
            <a:endParaRPr lang="en-US" sz="2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20" name="Rectangle 19"/>
          <p:cNvSpPr/>
          <p:nvPr/>
        </p:nvSpPr>
        <p:spPr>
          <a:xfrm>
            <a:off x="5104410" y="3669297"/>
            <a:ext cx="2202847" cy="584775"/>
          </a:xfrm>
          <a:prstGeom prst="rect">
            <a:avLst/>
          </a:prstGeom>
          <a:noFill/>
        </p:spPr>
        <p:txBody>
          <a:bodyPr wrap="none" lIns="91440" tIns="45720" rIns="91440" bIns="45720">
            <a:spAutoFit/>
          </a:bodyPr>
          <a:lstStyle/>
          <a:p>
            <a:pPr algn="r"/>
            <a:r>
              <a:rPr lang="en-US" sz="1600" b="1"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Al-</a:t>
            </a:r>
            <a:r>
              <a:rPr lang="en-US" sz="1600" b="1" dirty="0" err="1">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Khanqah</a:t>
            </a:r>
            <a:r>
              <a:rPr lang="en-US" sz="1600" b="1"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 </a:t>
            </a:r>
            <a:endParaRPr lang="en-US" sz="1600" b="1"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a:p>
            <a:pPr algn="r"/>
            <a:r>
              <a:rPr lang="en-US" sz="1600" b="1"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al-</a:t>
            </a:r>
            <a:r>
              <a:rPr lang="en-US" sz="1600" b="1" dirty="0" err="1"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Salahiyya</a:t>
            </a:r>
            <a:r>
              <a:rPr lang="en-US" sz="1600" b="1"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 </a:t>
            </a:r>
            <a:r>
              <a:rPr lang="en-US" sz="1600" b="1"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Mosque</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22" name="Rectangle 21"/>
          <p:cNvSpPr/>
          <p:nvPr/>
        </p:nvSpPr>
        <p:spPr>
          <a:xfrm rot="20911900">
            <a:off x="9349090" y="2633766"/>
            <a:ext cx="1434495" cy="338554"/>
          </a:xfrm>
          <a:prstGeom prst="rect">
            <a:avLst/>
          </a:prstGeom>
          <a:noFill/>
        </p:spPr>
        <p:txBody>
          <a:bodyPr wrap="none" lIns="91440" tIns="45720" rIns="91440" bIns="45720">
            <a:spAutoFit/>
          </a:bodyPr>
          <a:lstStyle/>
          <a:p>
            <a:pPr algn="ctr"/>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Via Dolorosa</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23" name="Rounded Rectangle 22"/>
          <p:cNvSpPr/>
          <p:nvPr/>
        </p:nvSpPr>
        <p:spPr>
          <a:xfrm rot="247096">
            <a:off x="8019273" y="4631722"/>
            <a:ext cx="184295" cy="133781"/>
          </a:xfrm>
          <a:prstGeom prst="roundRect">
            <a:avLst/>
          </a:prstGeom>
          <a:solidFill>
            <a:schemeClr val="bg1"/>
          </a:solidFill>
          <a:ln w="1905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8170799" y="4458936"/>
            <a:ext cx="1540806" cy="584775"/>
          </a:xfrm>
          <a:prstGeom prst="rect">
            <a:avLst/>
          </a:prstGeom>
          <a:noFill/>
        </p:spPr>
        <p:txBody>
          <a:bodyPr wrap="none" lIns="91440" tIns="45720" rIns="91440" bIns="45720">
            <a:spAutoFit/>
          </a:bodyPr>
          <a:lstStyle/>
          <a:p>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Church of </a:t>
            </a:r>
          </a:p>
          <a:p>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the Redeemer</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25" name="Rounded Rectangle 24"/>
          <p:cNvSpPr/>
          <p:nvPr/>
        </p:nvSpPr>
        <p:spPr>
          <a:xfrm rot="21349731">
            <a:off x="9208241" y="6459128"/>
            <a:ext cx="116759" cy="134952"/>
          </a:xfrm>
          <a:prstGeom prst="roundRect">
            <a:avLst/>
          </a:prstGeom>
          <a:solidFill>
            <a:schemeClr val="bg1"/>
          </a:solidFill>
          <a:ln w="1905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a:off x="7179181" y="6363846"/>
            <a:ext cx="1983235" cy="338554"/>
          </a:xfrm>
          <a:prstGeom prst="rect">
            <a:avLst/>
          </a:prstGeom>
          <a:noFill/>
        </p:spPr>
        <p:txBody>
          <a:bodyPr wrap="none" lIns="91440" tIns="45720" rIns="91440" bIns="45720">
            <a:spAutoFit/>
          </a:bodyPr>
          <a:lstStyle/>
          <a:p>
            <a:pPr algn="ctr"/>
            <a:r>
              <a:rPr lang="en-US" sz="1600" b="1" cap="none" spc="0" dirty="0" err="1"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Hurval</a:t>
            </a:r>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 Synagogue</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29" name="Content Placeholder 2"/>
          <p:cNvSpPr txBox="1">
            <a:spLocks/>
          </p:cNvSpPr>
          <p:nvPr/>
        </p:nvSpPr>
        <p:spPr>
          <a:xfrm>
            <a:off x="143825" y="1303445"/>
            <a:ext cx="4865914" cy="4847771"/>
          </a:xfrm>
          <a:prstGeom prst="rect">
            <a:avLst/>
          </a:prstGeom>
          <a:solidFill>
            <a:schemeClr val="accent2"/>
          </a:solidFill>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chemeClr val="bg1"/>
                </a:solidFill>
              </a:rPr>
              <a:t>There are dozens of churches, mosques, synagogues and important sites in the Old City. </a:t>
            </a:r>
          </a:p>
          <a:p>
            <a:r>
              <a:rPr lang="en-GB" dirty="0" smtClean="0">
                <a:solidFill>
                  <a:schemeClr val="bg1"/>
                </a:solidFill>
              </a:rPr>
              <a:t>You can research their histories online.</a:t>
            </a:r>
            <a:endParaRPr lang="en-GB" dirty="0">
              <a:solidFill>
                <a:schemeClr val="bg1"/>
              </a:solidFill>
            </a:endParaRPr>
          </a:p>
          <a:p>
            <a:r>
              <a:rPr lang="en-GB" dirty="0">
                <a:solidFill>
                  <a:schemeClr val="bg1"/>
                </a:solidFill>
              </a:rPr>
              <a:t>There is also the nearby “Mount of Olives” outside the city walls, </a:t>
            </a:r>
            <a:r>
              <a:rPr lang="en-GB" dirty="0" smtClean="0">
                <a:solidFill>
                  <a:schemeClr val="bg1"/>
                </a:solidFill>
              </a:rPr>
              <a:t>which </a:t>
            </a:r>
            <a:r>
              <a:rPr lang="en-GB" dirty="0">
                <a:solidFill>
                  <a:schemeClr val="bg1"/>
                </a:solidFill>
              </a:rPr>
              <a:t>has several churches and the Jewish Cemetery.</a:t>
            </a:r>
          </a:p>
          <a:p>
            <a:r>
              <a:rPr lang="en-GB" dirty="0">
                <a:solidFill>
                  <a:schemeClr val="bg1"/>
                </a:solidFill>
              </a:rPr>
              <a:t>Cities like Hebron, Bethlehem and Jericho also have religious significance.</a:t>
            </a:r>
          </a:p>
        </p:txBody>
      </p:sp>
      <p:sp>
        <p:nvSpPr>
          <p:cNvPr id="30" name="Rounded Rectangle 29"/>
          <p:cNvSpPr/>
          <p:nvPr/>
        </p:nvSpPr>
        <p:spPr>
          <a:xfrm rot="21115860">
            <a:off x="7257758" y="3872720"/>
            <a:ext cx="315403" cy="178070"/>
          </a:xfrm>
          <a:prstGeom prst="roundRect">
            <a:avLst/>
          </a:prstGeom>
          <a:solidFill>
            <a:schemeClr val="bg1"/>
          </a:solidFill>
          <a:ln w="1905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5866227" y="4755070"/>
            <a:ext cx="1725151" cy="338554"/>
          </a:xfrm>
          <a:prstGeom prst="rect">
            <a:avLst/>
          </a:prstGeom>
          <a:noFill/>
        </p:spPr>
        <p:txBody>
          <a:bodyPr wrap="none" lIns="91440" tIns="45720" rIns="91440" bIns="45720">
            <a:spAutoFit/>
          </a:bodyPr>
          <a:lstStyle/>
          <a:p>
            <a:pPr algn="ctr"/>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Omar’s Mosque</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15" name="Freeform 14"/>
          <p:cNvSpPr/>
          <p:nvPr/>
        </p:nvSpPr>
        <p:spPr>
          <a:xfrm>
            <a:off x="11109434" y="2154659"/>
            <a:ext cx="528121" cy="523963"/>
          </a:xfrm>
          <a:custGeom>
            <a:avLst/>
            <a:gdLst>
              <a:gd name="connsiteX0" fmla="*/ 0 w 885825"/>
              <a:gd name="connsiteY0" fmla="*/ 619125 h 762000"/>
              <a:gd name="connsiteX1" fmla="*/ 66675 w 885825"/>
              <a:gd name="connsiteY1" fmla="*/ 762000 h 762000"/>
              <a:gd name="connsiteX2" fmla="*/ 447675 w 885825"/>
              <a:gd name="connsiteY2" fmla="*/ 657225 h 762000"/>
              <a:gd name="connsiteX3" fmla="*/ 466725 w 885825"/>
              <a:gd name="connsiteY3" fmla="*/ 723900 h 762000"/>
              <a:gd name="connsiteX4" fmla="*/ 885825 w 885825"/>
              <a:gd name="connsiteY4" fmla="*/ 628650 h 762000"/>
              <a:gd name="connsiteX5" fmla="*/ 866775 w 885825"/>
              <a:gd name="connsiteY5" fmla="*/ 571500 h 762000"/>
              <a:gd name="connsiteX6" fmla="*/ 876300 w 885825"/>
              <a:gd name="connsiteY6" fmla="*/ 466725 h 762000"/>
              <a:gd name="connsiteX7" fmla="*/ 876300 w 885825"/>
              <a:gd name="connsiteY7" fmla="*/ 466725 h 762000"/>
              <a:gd name="connsiteX8" fmla="*/ 876300 w 885825"/>
              <a:gd name="connsiteY8" fmla="*/ 361950 h 762000"/>
              <a:gd name="connsiteX9" fmla="*/ 819150 w 885825"/>
              <a:gd name="connsiteY9" fmla="*/ 381000 h 762000"/>
              <a:gd name="connsiteX10" fmla="*/ 723900 w 885825"/>
              <a:gd name="connsiteY10" fmla="*/ 190500 h 762000"/>
              <a:gd name="connsiteX11" fmla="*/ 609600 w 885825"/>
              <a:gd name="connsiteY11" fmla="*/ 228600 h 762000"/>
              <a:gd name="connsiteX12" fmla="*/ 647700 w 885825"/>
              <a:gd name="connsiteY12" fmla="*/ 142875 h 762000"/>
              <a:gd name="connsiteX13" fmla="*/ 628650 w 885825"/>
              <a:gd name="connsiteY13" fmla="*/ 57150 h 762000"/>
              <a:gd name="connsiteX14" fmla="*/ 552450 w 885825"/>
              <a:gd name="connsiteY14" fmla="*/ 28575 h 762000"/>
              <a:gd name="connsiteX15" fmla="*/ 542925 w 885825"/>
              <a:gd name="connsiteY15" fmla="*/ 0 h 762000"/>
              <a:gd name="connsiteX16" fmla="*/ 285750 w 885825"/>
              <a:gd name="connsiteY16" fmla="*/ 95250 h 762000"/>
              <a:gd name="connsiteX17" fmla="*/ 361950 w 885825"/>
              <a:gd name="connsiteY17" fmla="*/ 304800 h 762000"/>
              <a:gd name="connsiteX18" fmla="*/ 571500 w 885825"/>
              <a:gd name="connsiteY18" fmla="*/ 238125 h 762000"/>
              <a:gd name="connsiteX19" fmla="*/ 685800 w 885825"/>
              <a:gd name="connsiteY19" fmla="*/ 504825 h 762000"/>
              <a:gd name="connsiteX20" fmla="*/ 600075 w 885825"/>
              <a:gd name="connsiteY20" fmla="*/ 523875 h 762000"/>
              <a:gd name="connsiteX21" fmla="*/ 619125 w 885825"/>
              <a:gd name="connsiteY21" fmla="*/ 590550 h 762000"/>
              <a:gd name="connsiteX22" fmla="*/ 504825 w 885825"/>
              <a:gd name="connsiteY22" fmla="*/ 628650 h 762000"/>
              <a:gd name="connsiteX23" fmla="*/ 485775 w 885825"/>
              <a:gd name="connsiteY23" fmla="*/ 571500 h 762000"/>
              <a:gd name="connsiteX24" fmla="*/ 428625 w 885825"/>
              <a:gd name="connsiteY24" fmla="*/ 571500 h 762000"/>
              <a:gd name="connsiteX25" fmla="*/ 409575 w 885825"/>
              <a:gd name="connsiteY25" fmla="*/ 523875 h 762000"/>
              <a:gd name="connsiteX26" fmla="*/ 0 w 885825"/>
              <a:gd name="connsiteY26" fmla="*/ 61912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85825" h="762000">
                <a:moveTo>
                  <a:pt x="0" y="619125"/>
                </a:moveTo>
                <a:lnTo>
                  <a:pt x="66675" y="762000"/>
                </a:lnTo>
                <a:lnTo>
                  <a:pt x="447675" y="657225"/>
                </a:lnTo>
                <a:lnTo>
                  <a:pt x="466725" y="723900"/>
                </a:lnTo>
                <a:lnTo>
                  <a:pt x="885825" y="628650"/>
                </a:lnTo>
                <a:lnTo>
                  <a:pt x="866775" y="571500"/>
                </a:lnTo>
                <a:lnTo>
                  <a:pt x="876300" y="466725"/>
                </a:lnTo>
                <a:lnTo>
                  <a:pt x="876300" y="466725"/>
                </a:lnTo>
                <a:lnTo>
                  <a:pt x="876300" y="361950"/>
                </a:lnTo>
                <a:lnTo>
                  <a:pt x="819150" y="381000"/>
                </a:lnTo>
                <a:lnTo>
                  <a:pt x="723900" y="190500"/>
                </a:lnTo>
                <a:lnTo>
                  <a:pt x="609600" y="228600"/>
                </a:lnTo>
                <a:lnTo>
                  <a:pt x="647700" y="142875"/>
                </a:lnTo>
                <a:lnTo>
                  <a:pt x="628650" y="57150"/>
                </a:lnTo>
                <a:lnTo>
                  <a:pt x="552450" y="28575"/>
                </a:lnTo>
                <a:lnTo>
                  <a:pt x="542925" y="0"/>
                </a:lnTo>
                <a:lnTo>
                  <a:pt x="285750" y="95250"/>
                </a:lnTo>
                <a:lnTo>
                  <a:pt x="361950" y="304800"/>
                </a:lnTo>
                <a:lnTo>
                  <a:pt x="571500" y="238125"/>
                </a:lnTo>
                <a:lnTo>
                  <a:pt x="685800" y="504825"/>
                </a:lnTo>
                <a:lnTo>
                  <a:pt x="600075" y="523875"/>
                </a:lnTo>
                <a:lnTo>
                  <a:pt x="619125" y="590550"/>
                </a:lnTo>
                <a:lnTo>
                  <a:pt x="504825" y="628650"/>
                </a:lnTo>
                <a:lnTo>
                  <a:pt x="485775" y="571500"/>
                </a:lnTo>
                <a:lnTo>
                  <a:pt x="428625" y="571500"/>
                </a:lnTo>
                <a:lnTo>
                  <a:pt x="409575" y="523875"/>
                </a:lnTo>
                <a:lnTo>
                  <a:pt x="0" y="619125"/>
                </a:lnTo>
                <a:close/>
              </a:path>
            </a:pathLst>
          </a:custGeom>
          <a:solidFill>
            <a:schemeClr val="bg1"/>
          </a:solidFill>
          <a:ln w="127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2" name="Straight Connector 31"/>
          <p:cNvCxnSpPr/>
          <p:nvPr/>
        </p:nvCxnSpPr>
        <p:spPr>
          <a:xfrm flipH="1" flipV="1">
            <a:off x="10287001" y="3238501"/>
            <a:ext cx="561974" cy="3619499"/>
          </a:xfrm>
          <a:prstGeom prst="line">
            <a:avLst/>
          </a:prstGeom>
          <a:ln w="5715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33" name="Straight Connector 32"/>
          <p:cNvCxnSpPr/>
          <p:nvPr/>
        </p:nvCxnSpPr>
        <p:spPr>
          <a:xfrm flipH="1">
            <a:off x="10287001" y="2967012"/>
            <a:ext cx="1619249" cy="271489"/>
          </a:xfrm>
          <a:prstGeom prst="line">
            <a:avLst/>
          </a:prstGeom>
          <a:ln w="57150">
            <a:solidFill>
              <a:schemeClr val="accent2"/>
            </a:solidFill>
          </a:ln>
        </p:spPr>
        <p:style>
          <a:lnRef idx="1">
            <a:schemeClr val="accent2"/>
          </a:lnRef>
          <a:fillRef idx="0">
            <a:schemeClr val="accent2"/>
          </a:fillRef>
          <a:effectRef idx="0">
            <a:schemeClr val="accent2"/>
          </a:effectRef>
          <a:fontRef idx="minor">
            <a:schemeClr val="tx1"/>
          </a:fontRef>
        </p:style>
      </p:cxnSp>
      <p:sp>
        <p:nvSpPr>
          <p:cNvPr id="10" name="Content Placeholder 9"/>
          <p:cNvSpPr>
            <a:spLocks noGrp="1"/>
          </p:cNvSpPr>
          <p:nvPr>
            <p:ph idx="1"/>
          </p:nvPr>
        </p:nvSpPr>
        <p:spPr/>
        <p:txBody>
          <a:bodyPr/>
          <a:lstStyle/>
          <a:p>
            <a:endParaRPr lang="en-GB" dirty="0"/>
          </a:p>
        </p:txBody>
      </p:sp>
      <p:sp>
        <p:nvSpPr>
          <p:cNvPr id="21" name="Rectangle 20"/>
          <p:cNvSpPr/>
          <p:nvPr/>
        </p:nvSpPr>
        <p:spPr>
          <a:xfrm>
            <a:off x="10388491" y="6228657"/>
            <a:ext cx="1790875" cy="338554"/>
          </a:xfrm>
          <a:prstGeom prst="rect">
            <a:avLst/>
          </a:prstGeom>
          <a:noFill/>
        </p:spPr>
        <p:txBody>
          <a:bodyPr wrap="none" lIns="91440" tIns="45720" rIns="91440" bIns="45720">
            <a:spAutoFit/>
          </a:bodyPr>
          <a:lstStyle/>
          <a:p>
            <a:pPr algn="ctr"/>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Al-Aqsa Mosque</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34" name="Rectangle 33"/>
          <p:cNvSpPr/>
          <p:nvPr/>
        </p:nvSpPr>
        <p:spPr>
          <a:xfrm>
            <a:off x="10774009" y="2730205"/>
            <a:ext cx="1172885" cy="584775"/>
          </a:xfrm>
          <a:prstGeom prst="rect">
            <a:avLst/>
          </a:prstGeom>
          <a:noFill/>
        </p:spPr>
        <p:txBody>
          <a:bodyPr wrap="none" lIns="91440" tIns="45720" rIns="91440" bIns="45720">
            <a:spAutoFit/>
          </a:bodyPr>
          <a:lstStyle/>
          <a:p>
            <a:pPr algn="ctr"/>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St Anne’s </a:t>
            </a:r>
          </a:p>
          <a:p>
            <a:pPr algn="r"/>
            <a:r>
              <a:rPr lang="en-US" sz="16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Church</a:t>
            </a:r>
            <a:endParaRPr lang="en-US" sz="16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36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9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1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4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7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1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3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4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60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26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par>
                                <p:cTn id="61" presetID="2" presetClass="entr" presetSubtype="8" fill="hold" grpId="0" nodeType="withEffect">
                                  <p:stCondLst>
                                    <p:cond delay="2900"/>
                                  </p:stCondLst>
                                  <p:childTnLst>
                                    <p:set>
                                      <p:cBhvr>
                                        <p:cTn id="62" dur="1" fill="hold">
                                          <p:stCondLst>
                                            <p:cond delay="0"/>
                                          </p:stCondLst>
                                        </p:cTn>
                                        <p:tgtEl>
                                          <p:spTgt spid="29">
                                            <p:bg/>
                                          </p:spTgt>
                                        </p:tgtEl>
                                        <p:attrNameLst>
                                          <p:attrName>style.visibility</p:attrName>
                                        </p:attrNameLst>
                                      </p:cBhvr>
                                      <p:to>
                                        <p:strVal val="visible"/>
                                      </p:to>
                                    </p:set>
                                    <p:anim calcmode="lin" valueType="num">
                                      <p:cBhvr additive="base">
                                        <p:cTn id="63" dur="500" fill="hold"/>
                                        <p:tgtEl>
                                          <p:spTgt spid="29">
                                            <p:bg/>
                                          </p:spTgt>
                                        </p:tgtEl>
                                        <p:attrNameLst>
                                          <p:attrName>ppt_x</p:attrName>
                                        </p:attrNameLst>
                                      </p:cBhvr>
                                      <p:tavLst>
                                        <p:tav tm="0">
                                          <p:val>
                                            <p:strVal val="0-#ppt_w/2"/>
                                          </p:val>
                                        </p:tav>
                                        <p:tav tm="100000">
                                          <p:val>
                                            <p:strVal val="#ppt_x"/>
                                          </p:val>
                                        </p:tav>
                                      </p:tavLst>
                                    </p:anim>
                                    <p:anim calcmode="lin" valueType="num">
                                      <p:cBhvr additive="base">
                                        <p:cTn id="64" dur="500" fill="hold"/>
                                        <p:tgtEl>
                                          <p:spTgt spid="29">
                                            <p:bg/>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3000"/>
                                  </p:stCondLst>
                                  <p:childTnLst>
                                    <p:set>
                                      <p:cBhvr>
                                        <p:cTn id="66" dur="1" fill="hold">
                                          <p:stCondLst>
                                            <p:cond delay="0"/>
                                          </p:stCondLst>
                                        </p:cTn>
                                        <p:tgtEl>
                                          <p:spTgt spid="29">
                                            <p:txEl>
                                              <p:pRg st="0" end="0"/>
                                            </p:txEl>
                                          </p:spTgt>
                                        </p:tgtEl>
                                        <p:attrNameLst>
                                          <p:attrName>style.visibility</p:attrName>
                                        </p:attrNameLst>
                                      </p:cBhvr>
                                      <p:to>
                                        <p:strVal val="visible"/>
                                      </p:to>
                                    </p:set>
                                    <p:anim calcmode="lin" valueType="num">
                                      <p:cBhvr additive="base">
                                        <p:cTn id="67"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29">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3000"/>
                                  </p:stCondLst>
                                  <p:childTnLst>
                                    <p:set>
                                      <p:cBhvr>
                                        <p:cTn id="70" dur="1" fill="hold">
                                          <p:stCondLst>
                                            <p:cond delay="0"/>
                                          </p:stCondLst>
                                        </p:cTn>
                                        <p:tgtEl>
                                          <p:spTgt spid="29">
                                            <p:txEl>
                                              <p:pRg st="1" end="1"/>
                                            </p:txEl>
                                          </p:spTgt>
                                        </p:tgtEl>
                                        <p:attrNameLst>
                                          <p:attrName>style.visibility</p:attrName>
                                        </p:attrNameLst>
                                      </p:cBhvr>
                                      <p:to>
                                        <p:strVal val="visible"/>
                                      </p:to>
                                    </p:set>
                                    <p:anim calcmode="lin" valueType="num">
                                      <p:cBhvr additive="base">
                                        <p:cTn id="71" dur="500" fill="hold"/>
                                        <p:tgtEl>
                                          <p:spTgt spid="29">
                                            <p:txEl>
                                              <p:pRg st="1" end="1"/>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29">
                                            <p:txEl>
                                              <p:pRg st="1" end="1"/>
                                            </p:txEl>
                                          </p:spTgt>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3000"/>
                                  </p:stCondLst>
                                  <p:childTnLst>
                                    <p:set>
                                      <p:cBhvr>
                                        <p:cTn id="74" dur="1" fill="hold">
                                          <p:stCondLst>
                                            <p:cond delay="0"/>
                                          </p:stCondLst>
                                        </p:cTn>
                                        <p:tgtEl>
                                          <p:spTgt spid="29">
                                            <p:txEl>
                                              <p:pRg st="2" end="2"/>
                                            </p:txEl>
                                          </p:spTgt>
                                        </p:tgtEl>
                                        <p:attrNameLst>
                                          <p:attrName>style.visibility</p:attrName>
                                        </p:attrNameLst>
                                      </p:cBhvr>
                                      <p:to>
                                        <p:strVal val="visible"/>
                                      </p:to>
                                    </p:set>
                                    <p:anim calcmode="lin" valueType="num">
                                      <p:cBhvr additive="base">
                                        <p:cTn id="75" dur="500" fill="hold"/>
                                        <p:tgtEl>
                                          <p:spTgt spid="29">
                                            <p:txEl>
                                              <p:pRg st="2" end="2"/>
                                            </p:txEl>
                                          </p:spTgt>
                                        </p:tgtEl>
                                        <p:attrNameLst>
                                          <p:attrName>ppt_x</p:attrName>
                                        </p:attrNameLst>
                                      </p:cBhvr>
                                      <p:tavLst>
                                        <p:tav tm="0">
                                          <p:val>
                                            <p:strVal val="0-#ppt_w/2"/>
                                          </p:val>
                                        </p:tav>
                                        <p:tav tm="100000">
                                          <p:val>
                                            <p:strVal val="#ppt_x"/>
                                          </p:val>
                                        </p:tav>
                                      </p:tavLst>
                                    </p:anim>
                                    <p:anim calcmode="lin" valueType="num">
                                      <p:cBhvr additive="base">
                                        <p:cTn id="76" dur="500" fill="hold"/>
                                        <p:tgtEl>
                                          <p:spTgt spid="29">
                                            <p:txEl>
                                              <p:pRg st="2" end="2"/>
                                            </p:txEl>
                                          </p:spTgt>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3000"/>
                                  </p:stCondLst>
                                  <p:childTnLst>
                                    <p:set>
                                      <p:cBhvr>
                                        <p:cTn id="78" dur="1" fill="hold">
                                          <p:stCondLst>
                                            <p:cond delay="0"/>
                                          </p:stCondLst>
                                        </p:cTn>
                                        <p:tgtEl>
                                          <p:spTgt spid="29">
                                            <p:txEl>
                                              <p:pRg st="3" end="3"/>
                                            </p:txEl>
                                          </p:spTgt>
                                        </p:tgtEl>
                                        <p:attrNameLst>
                                          <p:attrName>style.visibility</p:attrName>
                                        </p:attrNameLst>
                                      </p:cBhvr>
                                      <p:to>
                                        <p:strVal val="visible"/>
                                      </p:to>
                                    </p:set>
                                    <p:anim calcmode="lin" valueType="num">
                                      <p:cBhvr additive="base">
                                        <p:cTn id="79" dur="500" fill="hold"/>
                                        <p:tgtEl>
                                          <p:spTgt spid="29">
                                            <p:txEl>
                                              <p:pRg st="3" end="3"/>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29">
                                            <p:txEl>
                                              <p:pRg st="3" end="3"/>
                                            </p:txEl>
                                          </p:spTgt>
                                        </p:tgtEl>
                                        <p:attrNameLst>
                                          <p:attrName>ppt_y</p:attrName>
                                        </p:attrNameLst>
                                      </p:cBhvr>
                                      <p:tavLst>
                                        <p:tav tm="0">
                                          <p:val>
                                            <p:strVal val="#ppt_y"/>
                                          </p:val>
                                        </p:tav>
                                        <p:tav tm="100000">
                                          <p:val>
                                            <p:strVal val="#ppt_y"/>
                                          </p:val>
                                        </p:tav>
                                      </p:tavLst>
                                    </p:anim>
                                  </p:childTnLst>
                                </p:cTn>
                              </p:par>
                              <p:par>
                                <p:cTn id="81" presetID="2" presetClass="entr" presetSubtype="4" fill="hold" grpId="0" nodeType="withEffect">
                                  <p:stCondLst>
                                    <p:cond delay="310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ppt_x"/>
                                          </p:val>
                                        </p:tav>
                                        <p:tav tm="100000">
                                          <p:val>
                                            <p:strVal val="#ppt_x"/>
                                          </p:val>
                                        </p:tav>
                                      </p:tavLst>
                                    </p:anim>
                                    <p:anim calcmode="lin" valueType="num">
                                      <p:cBhvr additive="base">
                                        <p:cTn id="84" dur="50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350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ppt_x"/>
                                          </p:val>
                                        </p:tav>
                                        <p:tav tm="100000">
                                          <p:val>
                                            <p:strVal val="#ppt_x"/>
                                          </p:val>
                                        </p:tav>
                                      </p:tavLst>
                                    </p:anim>
                                    <p:anim calcmode="lin" valueType="num">
                                      <p:cBhvr additive="base">
                                        <p:cTn id="88" dur="500" fill="hold"/>
                                        <p:tgtEl>
                                          <p:spTgt spid="3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3600"/>
                                  </p:stCondLst>
                                  <p:childTnLst>
                                    <p:set>
                                      <p:cBhvr>
                                        <p:cTn id="90" dur="1" fill="hold">
                                          <p:stCondLst>
                                            <p:cond delay="0"/>
                                          </p:stCondLst>
                                        </p:cTn>
                                        <p:tgtEl>
                                          <p:spTgt spid="34"/>
                                        </p:tgtEl>
                                        <p:attrNameLst>
                                          <p:attrName>style.visibility</p:attrName>
                                        </p:attrNameLst>
                                      </p:cBhvr>
                                      <p:to>
                                        <p:strVal val="visible"/>
                                      </p:to>
                                    </p:set>
                                    <p:anim calcmode="lin" valueType="num">
                                      <p:cBhvr additive="base">
                                        <p:cTn id="91" dur="500" fill="hold"/>
                                        <p:tgtEl>
                                          <p:spTgt spid="34"/>
                                        </p:tgtEl>
                                        <p:attrNameLst>
                                          <p:attrName>ppt_x</p:attrName>
                                        </p:attrNameLst>
                                      </p:cBhvr>
                                      <p:tavLst>
                                        <p:tav tm="0">
                                          <p:val>
                                            <p:strVal val="#ppt_x"/>
                                          </p:val>
                                        </p:tav>
                                        <p:tav tm="100000">
                                          <p:val>
                                            <p:strVal val="#ppt_x"/>
                                          </p:val>
                                        </p:tav>
                                      </p:tavLst>
                                    </p:anim>
                                    <p:anim calcmode="lin" valueType="num">
                                      <p:cBhvr additive="base">
                                        <p:cTn id="92" dur="500" fill="hold"/>
                                        <p:tgtEl>
                                          <p:spTgt spid="34"/>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390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ppt_x"/>
                                          </p:val>
                                        </p:tav>
                                        <p:tav tm="100000">
                                          <p:val>
                                            <p:strVal val="#ppt_x"/>
                                          </p:val>
                                        </p:tav>
                                      </p:tavLst>
                                    </p:anim>
                                    <p:anim calcmode="lin" valueType="num">
                                      <p:cBhvr additive="base">
                                        <p:cTn id="9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3" grpId="0"/>
      <p:bldP spid="16" grpId="0"/>
      <p:bldP spid="17" grpId="0"/>
      <p:bldP spid="19" grpId="0"/>
      <p:bldP spid="20" grpId="0"/>
      <p:bldP spid="22" grpId="0"/>
      <p:bldP spid="23" grpId="0" animBg="1"/>
      <p:bldP spid="24" grpId="0"/>
      <p:bldP spid="25" grpId="0" animBg="1"/>
      <p:bldP spid="27" grpId="0"/>
      <p:bldP spid="29" grpId="0" build="p" animBg="1"/>
      <p:bldP spid="30" grpId="0" animBg="1"/>
      <p:bldP spid="31" grpId="0"/>
      <p:bldP spid="15" grpId="0" animBg="1"/>
      <p:bldP spid="21"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5">
            <a:extLst>
              <a:ext uri="{FF2B5EF4-FFF2-40B4-BE49-F238E27FC236}">
                <a16:creationId xmlns:a16="http://schemas.microsoft.com/office/drawing/2014/main" id="{1BD4E0A0-0566-DB41-813D-9230890DFD15}"/>
              </a:ext>
            </a:extLst>
          </p:cNvPr>
          <p:cNvSpPr/>
          <p:nvPr/>
        </p:nvSpPr>
        <p:spPr>
          <a:xfrm>
            <a:off x="4087371" y="1682316"/>
            <a:ext cx="7246375" cy="504333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00B0F0"/>
              </a:solidFill>
            </a:endParaRPr>
          </a:p>
        </p:txBody>
      </p:sp>
      <p:sp>
        <p:nvSpPr>
          <p:cNvPr id="5" name="Rectángulo 5">
            <a:extLst>
              <a:ext uri="{FF2B5EF4-FFF2-40B4-BE49-F238E27FC236}">
                <a16:creationId xmlns:a16="http://schemas.microsoft.com/office/drawing/2014/main" id="{1BD4E0A0-0566-DB41-813D-9230890DFD15}"/>
              </a:ext>
            </a:extLst>
          </p:cNvPr>
          <p:cNvSpPr/>
          <p:nvPr/>
        </p:nvSpPr>
        <p:spPr>
          <a:xfrm>
            <a:off x="197816" y="1682316"/>
            <a:ext cx="3171026" cy="504333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00B0F0"/>
              </a:solidFill>
            </a:endParaRPr>
          </a:p>
        </p:txBody>
      </p:sp>
      <p:pic>
        <p:nvPicPr>
          <p:cNvPr id="4" name="Picture 2" descr="https://upload.wikimedia.org/wikipedia/en/f/f0/Soldiers_Western_Wall_1967.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709863" y="1737559"/>
            <a:ext cx="3079443" cy="47354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may contain: 3 people"/>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223843" y="1737559"/>
            <a:ext cx="7582077" cy="4023056"/>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632354" y="71278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smtClean="0">
                <a:solidFill>
                  <a:schemeClr val="accent2"/>
                </a:solidFill>
                <a:latin typeface="Arial" panose="020B0604020202020204" pitchFamily="34" charset="0"/>
                <a:cs typeface="Arial" panose="020B0604020202020204" pitchFamily="34" charset="0"/>
              </a:rPr>
              <a:t>Conflict over Jerusalem</a:t>
            </a:r>
            <a:endParaRPr lang="en-GB" dirty="0">
              <a:solidFill>
                <a:schemeClr val="accent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61694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5">
            <a:extLst>
              <a:ext uri="{FF2B5EF4-FFF2-40B4-BE49-F238E27FC236}">
                <a16:creationId xmlns:a16="http://schemas.microsoft.com/office/drawing/2014/main" id="{1BD4E0A0-0566-DB41-813D-9230890DFD15}"/>
              </a:ext>
            </a:extLst>
          </p:cNvPr>
          <p:cNvSpPr/>
          <p:nvPr/>
        </p:nvSpPr>
        <p:spPr>
          <a:xfrm>
            <a:off x="7044948" y="1600200"/>
            <a:ext cx="4750104" cy="341696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00B0F0"/>
              </a:solidFill>
            </a:endParaRPr>
          </a:p>
        </p:txBody>
      </p:sp>
      <p:sp>
        <p:nvSpPr>
          <p:cNvPr id="2" name="Title 1"/>
          <p:cNvSpPr>
            <a:spLocks noGrp="1"/>
          </p:cNvSpPr>
          <p:nvPr>
            <p:ph type="title"/>
          </p:nvPr>
        </p:nvSpPr>
        <p:spPr>
          <a:xfrm>
            <a:off x="351182" y="394942"/>
            <a:ext cx="10515600" cy="1325563"/>
          </a:xfrm>
        </p:spPr>
        <p:txBody>
          <a:bodyPr/>
          <a:lstStyle/>
          <a:p>
            <a:r>
              <a:rPr lang="en-GB" dirty="0" smtClean="0">
                <a:latin typeface="Arial" panose="020B0604020202020204" pitchFamily="34" charset="0"/>
                <a:cs typeface="Arial" panose="020B0604020202020204" pitchFamily="34" charset="0"/>
              </a:rPr>
              <a:t>Conflict over Jerusalem</a:t>
            </a:r>
            <a:endParaRPr lang="en-GB"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51181" y="1436341"/>
            <a:ext cx="6510131" cy="5252693"/>
          </a:xfrm>
        </p:spPr>
        <p:txBody>
          <a:bodyPr>
            <a:normAutofit fontScale="70000" lnSpcReduction="20000"/>
          </a:bodyPr>
          <a:lstStyle/>
          <a:p>
            <a:r>
              <a:rPr lang="en-GB" dirty="0" smtClean="0">
                <a:latin typeface="Arial" panose="020B0604020202020204" pitchFamily="34" charset="0"/>
                <a:cs typeface="Arial" panose="020B0604020202020204" pitchFamily="34" charset="0"/>
              </a:rPr>
              <a:t>The UN partition plan in 1947  would have made Jerusalem an international city, belonging to no single state.</a:t>
            </a:r>
          </a:p>
          <a:p>
            <a:r>
              <a:rPr lang="en-GB" dirty="0" smtClean="0">
                <a:latin typeface="Arial" panose="020B0604020202020204" pitchFamily="34" charset="0"/>
                <a:cs typeface="Arial" panose="020B0604020202020204" pitchFamily="34" charset="0"/>
              </a:rPr>
              <a:t>After the war in 1948, the city was divided with Jordan controlling the East and Israel the West. The city was divided by a frontier.</a:t>
            </a:r>
          </a:p>
          <a:p>
            <a:r>
              <a:rPr lang="en-GB" dirty="0" smtClean="0">
                <a:latin typeface="Arial" panose="020B0604020202020204" pitchFamily="34" charset="0"/>
                <a:cs typeface="Arial" panose="020B0604020202020204" pitchFamily="34" charset="0"/>
              </a:rPr>
              <a:t>After winning the Six Day War in 1967, Israel took control of the whole city. East Jerusalem, including the old city with the holy sites, became part of the “occupied territories”.</a:t>
            </a:r>
          </a:p>
          <a:p>
            <a:r>
              <a:rPr lang="en-GB" dirty="0" smtClean="0">
                <a:latin typeface="Arial" panose="020B0604020202020204" pitchFamily="34" charset="0"/>
                <a:cs typeface="Arial" panose="020B0604020202020204" pitchFamily="34" charset="0"/>
              </a:rPr>
              <a:t>In the year 2,000, Israeli politician Ariel Sharon visited the Temple Mount. This caused anger among Palestinians, which was part of the build up to the Second Intifada.</a:t>
            </a:r>
          </a:p>
          <a:p>
            <a:r>
              <a:rPr lang="en-US" dirty="0" smtClean="0">
                <a:latin typeface="Arial" panose="020B0604020202020204" pitchFamily="34" charset="0"/>
                <a:cs typeface="Arial" panose="020B0604020202020204" pitchFamily="34" charset="0"/>
              </a:rPr>
              <a:t>The growth of Israeli settlements around House Demolition</a:t>
            </a:r>
          </a:p>
          <a:p>
            <a:r>
              <a:rPr lang="en-GB" dirty="0" smtClean="0">
                <a:latin typeface="Arial" panose="020B0604020202020204" pitchFamily="34" charset="0"/>
                <a:cs typeface="Arial" panose="020B0604020202020204" pitchFamily="34" charset="0"/>
              </a:rPr>
              <a:t>According to a report to the UN Human Rights Council, “Israeli </a:t>
            </a:r>
            <a:r>
              <a:rPr lang="en-GB" dirty="0">
                <a:latin typeface="Arial" panose="020B0604020202020204" pitchFamily="34" charset="0"/>
                <a:cs typeface="Arial" panose="020B0604020202020204" pitchFamily="34" charset="0"/>
              </a:rPr>
              <a:t>settlers have continued to take over Palestinian homes and expel Palestinians from their homes of decades and generations, while the Israeli authorities support their illegal </a:t>
            </a:r>
            <a:r>
              <a:rPr lang="en-GB" dirty="0" smtClean="0">
                <a:latin typeface="Arial" panose="020B0604020202020204" pitchFamily="34" charset="0"/>
                <a:cs typeface="Arial" panose="020B0604020202020204" pitchFamily="34" charset="0"/>
              </a:rPr>
              <a:t>actions”</a:t>
            </a:r>
          </a:p>
        </p:txBody>
      </p:sp>
      <p:pic>
        <p:nvPicPr>
          <p:cNvPr id="3074" name="Picture 2" descr="https://eappitest.files.wordpress.com/2015/06/silwan-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139607" y="1436341"/>
            <a:ext cx="4697896" cy="3141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901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44" y="1868336"/>
            <a:ext cx="11500455" cy="3677251"/>
          </a:xfrm>
          <a:prstGeom prst="rect">
            <a:avLst/>
          </a:prstGeom>
        </p:spPr>
      </p:pic>
      <p:sp>
        <p:nvSpPr>
          <p:cNvPr id="2" name="Title 1"/>
          <p:cNvSpPr>
            <a:spLocks noGrp="1"/>
          </p:cNvSpPr>
          <p:nvPr>
            <p:ph type="ctrTitle"/>
          </p:nvPr>
        </p:nvSpPr>
        <p:spPr>
          <a:xfrm>
            <a:off x="417576" y="422085"/>
            <a:ext cx="9144000" cy="858837"/>
          </a:xfrm>
        </p:spPr>
        <p:txBody>
          <a:bodyPr>
            <a:normAutofit fontScale="90000"/>
          </a:bodyPr>
          <a:lstStyle/>
          <a:p>
            <a:r>
              <a:rPr lang="en-GB" dirty="0" smtClean="0">
                <a:solidFill>
                  <a:schemeClr val="accent2"/>
                </a:solidFill>
                <a:latin typeface="Arial" panose="020B0604020202020204" pitchFamily="34" charset="0"/>
                <a:cs typeface="Arial" panose="020B0604020202020204" pitchFamily="34" charset="0"/>
              </a:rPr>
              <a:t>Where are we talking about?</a:t>
            </a:r>
            <a:endParaRPr lang="en-GB" dirty="0">
              <a:solidFill>
                <a:schemeClr val="accent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4743450" y="8859837"/>
            <a:ext cx="5924550" cy="1182357"/>
          </a:xfrm>
        </p:spPr>
        <p:txBody>
          <a:bodyPr/>
          <a:lstStyle/>
          <a:p>
            <a:endParaRPr lang="en-GB" dirty="0"/>
          </a:p>
        </p:txBody>
      </p:sp>
      <p:pic>
        <p:nvPicPr>
          <p:cNvPr id="2050" name="Picture 2" descr="Nablus, June 201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70695" y="2097703"/>
            <a:ext cx="5297498" cy="39565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tel aviv wikimedia"/>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5471760" y="2289913"/>
            <a:ext cx="5279118" cy="39593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el aviv wikimedia"/>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780032" y="2112353"/>
            <a:ext cx="6148215" cy="3941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4921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07886"/>
            <a:ext cx="11500455" cy="4601028"/>
          </a:xfrm>
          <a:prstGeom prst="rect">
            <a:avLst/>
          </a:prstGeom>
        </p:spPr>
      </p:pic>
      <p:sp>
        <p:nvSpPr>
          <p:cNvPr id="2" name="Title 1"/>
          <p:cNvSpPr>
            <a:spLocks noGrp="1"/>
          </p:cNvSpPr>
          <p:nvPr>
            <p:ph type="ctrTitle"/>
          </p:nvPr>
        </p:nvSpPr>
        <p:spPr>
          <a:xfrm>
            <a:off x="417576" y="422085"/>
            <a:ext cx="9144000" cy="858837"/>
          </a:xfrm>
        </p:spPr>
        <p:txBody>
          <a:bodyPr>
            <a:normAutofit fontScale="90000"/>
          </a:bodyPr>
          <a:lstStyle/>
          <a:p>
            <a:r>
              <a:rPr lang="en-GB" dirty="0" smtClean="0">
                <a:solidFill>
                  <a:schemeClr val="accent2"/>
                </a:solidFill>
                <a:latin typeface="Arial" panose="020B0604020202020204" pitchFamily="34" charset="0"/>
                <a:cs typeface="Arial" panose="020B0604020202020204" pitchFamily="34" charset="0"/>
              </a:rPr>
              <a:t>Where are we talking about?</a:t>
            </a:r>
            <a:endParaRPr lang="en-GB" dirty="0">
              <a:solidFill>
                <a:schemeClr val="accent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4743450" y="8859837"/>
            <a:ext cx="5924550" cy="1182357"/>
          </a:xfrm>
        </p:spPr>
        <p:txBody>
          <a:bodyPr/>
          <a:lstStyle/>
          <a:p>
            <a:endParaRPr lang="en-GB" dirty="0"/>
          </a:p>
        </p:txBody>
      </p:sp>
      <p:pic>
        <p:nvPicPr>
          <p:cNvPr id="1026" name="Picture 2" descr="Image result for tel aviv wikimedia"/>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471760" y="2289913"/>
            <a:ext cx="5279118" cy="395933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upload.wikimedia.org/wikipedia/commons/e/e2/Checkpoint.Ramallah.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584680" y="1547623"/>
            <a:ext cx="6268840" cy="47016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Related image"/>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a:stretch/>
        </p:blipFill>
        <p:spPr bwMode="auto">
          <a:xfrm>
            <a:off x="626226" y="2449322"/>
            <a:ext cx="6298668" cy="3227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3206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259" y="1451429"/>
            <a:ext cx="8870032" cy="4499427"/>
          </a:xfrm>
          <a:prstGeom prst="rect">
            <a:avLst/>
          </a:prstGeom>
        </p:spPr>
      </p:pic>
      <p:sp>
        <p:nvSpPr>
          <p:cNvPr id="2" name="Title 1"/>
          <p:cNvSpPr>
            <a:spLocks noGrp="1"/>
          </p:cNvSpPr>
          <p:nvPr>
            <p:ph type="ctrTitle"/>
          </p:nvPr>
        </p:nvSpPr>
        <p:spPr>
          <a:xfrm>
            <a:off x="417576" y="422085"/>
            <a:ext cx="9144000" cy="858837"/>
          </a:xfrm>
        </p:spPr>
        <p:txBody>
          <a:bodyPr>
            <a:normAutofit fontScale="90000"/>
          </a:bodyPr>
          <a:lstStyle/>
          <a:p>
            <a:r>
              <a:rPr lang="en-GB" dirty="0" smtClean="0">
                <a:solidFill>
                  <a:schemeClr val="accent2"/>
                </a:solidFill>
                <a:latin typeface="Arial" panose="020B0604020202020204" pitchFamily="34" charset="0"/>
                <a:cs typeface="Arial" panose="020B0604020202020204" pitchFamily="34" charset="0"/>
              </a:rPr>
              <a:t>Where are we talking about?</a:t>
            </a:r>
            <a:endParaRPr lang="en-GB" dirty="0">
              <a:solidFill>
                <a:schemeClr val="accent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4743450" y="8859837"/>
            <a:ext cx="5924550" cy="1182357"/>
          </a:xfrm>
        </p:spPr>
        <p:txBody>
          <a:bodyPr/>
          <a:lstStyle/>
          <a:p>
            <a:endParaRPr lang="en-GB" dirty="0"/>
          </a:p>
        </p:txBody>
      </p:sp>
      <p:pic>
        <p:nvPicPr>
          <p:cNvPr id="4" name="Picture 2" descr="Image result for tel aviv street"/>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8833" y="1599268"/>
            <a:ext cx="8421624" cy="4952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535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33322"/>
            <a:ext cx="12032343" cy="3677251"/>
          </a:xfrm>
          <a:prstGeom prst="rect">
            <a:avLst/>
          </a:prstGeom>
        </p:spPr>
      </p:pic>
      <p:pic>
        <p:nvPicPr>
          <p:cNvPr id="4098" name="Picture 2" descr="https://upload.wikimedia.org/wikipedia/commons/a/a9/Israel-2013-Aerial_00-Negev-Makhtesh_Ramon.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44585" y="1690686"/>
            <a:ext cx="8020784" cy="4028282"/>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8"/>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16803" y="1690686"/>
            <a:ext cx="7161388" cy="4028281"/>
          </a:xfrm>
          <a:prstGeom prst="rect">
            <a:avLst/>
          </a:prstGeom>
        </p:spPr>
      </p:pic>
      <p:sp>
        <p:nvSpPr>
          <p:cNvPr id="7" name="Content Placeholder 6"/>
          <p:cNvSpPr>
            <a:spLocks noGrp="1"/>
          </p:cNvSpPr>
          <p:nvPr>
            <p:ph idx="1"/>
          </p:nvPr>
        </p:nvSpPr>
        <p:spPr/>
        <p:txBody>
          <a:bodyPr/>
          <a:lstStyle/>
          <a:p>
            <a:endParaRPr lang="en-GB"/>
          </a:p>
        </p:txBody>
      </p:sp>
      <p:sp>
        <p:nvSpPr>
          <p:cNvPr id="8" name="Title 1"/>
          <p:cNvSpPr txBox="1">
            <a:spLocks/>
          </p:cNvSpPr>
          <p:nvPr/>
        </p:nvSpPr>
        <p:spPr>
          <a:xfrm>
            <a:off x="569976" y="574485"/>
            <a:ext cx="9144000" cy="85883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accent2"/>
                </a:solidFill>
                <a:latin typeface="Arial" panose="020B0604020202020204" pitchFamily="34" charset="0"/>
                <a:ea typeface="+mj-ea"/>
                <a:cs typeface="Arial" panose="020B0604020202020204" pitchFamily="34" charset="0"/>
              </a:defRPr>
            </a:lvl1pPr>
          </a:lstStyle>
          <a:p>
            <a:r>
              <a:rPr lang="en-GB" smtClean="0"/>
              <a:t>Where are we talking about?</a:t>
            </a:r>
            <a:endParaRPr lang="en-GB" dirty="0"/>
          </a:p>
        </p:txBody>
      </p:sp>
    </p:spTree>
    <p:extLst>
      <p:ext uri="{BB962C8B-B14F-4D97-AF65-F5344CB8AC3E}">
        <p14:creationId xmlns:p14="http://schemas.microsoft.com/office/powerpoint/2010/main" val="337673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867" y="1146629"/>
            <a:ext cx="7421942" cy="4486044"/>
          </a:xfrm>
          <a:prstGeom prst="rect">
            <a:avLst/>
          </a:prstGeom>
        </p:spPr>
      </p:pic>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dirty="0"/>
          </a:p>
        </p:txBody>
      </p:sp>
      <p:sp>
        <p:nvSpPr>
          <p:cNvPr id="6" name="Title 1"/>
          <p:cNvSpPr txBox="1">
            <a:spLocks/>
          </p:cNvSpPr>
          <p:nvPr/>
        </p:nvSpPr>
        <p:spPr>
          <a:xfrm>
            <a:off x="417576" y="422085"/>
            <a:ext cx="9144000" cy="85883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smtClean="0">
                <a:solidFill>
                  <a:schemeClr val="accent2"/>
                </a:solidFill>
                <a:latin typeface="Arial" panose="020B0604020202020204" pitchFamily="34" charset="0"/>
                <a:cs typeface="Arial" panose="020B0604020202020204" pitchFamily="34" charset="0"/>
              </a:rPr>
              <a:t>Where are we talking about?</a:t>
            </a:r>
            <a:endParaRPr lang="en-GB" dirty="0">
              <a:solidFill>
                <a:schemeClr val="accent2"/>
              </a:solidFill>
              <a:latin typeface="Arial" panose="020B0604020202020204" pitchFamily="34" charset="0"/>
              <a:cs typeface="Arial" panose="020B0604020202020204" pitchFamily="34" charset="0"/>
            </a:endParaRPr>
          </a:p>
        </p:txBody>
      </p:sp>
      <p:pic>
        <p:nvPicPr>
          <p:cNvPr id="1026" name="Picture 2" descr="Palestine, View, City, Houses"/>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17576" y="1311843"/>
            <a:ext cx="7171867" cy="5378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8570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anose="020B0604020202020204" pitchFamily="34" charset="0"/>
                <a:cs typeface="Arial" panose="020B0604020202020204" pitchFamily="34" charset="0"/>
              </a:rPr>
              <a:t>Match the places</a:t>
            </a:r>
            <a:endParaRPr lang="en-GB"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160069" y="1397000"/>
            <a:ext cx="3266854" cy="4927600"/>
          </a:xfrm>
          <a:solidFill>
            <a:schemeClr val="accent2"/>
          </a:solidFill>
        </p:spPr>
        <p:txBody>
          <a:bodyPr>
            <a:normAutofit fontScale="77500" lnSpcReduction="20000"/>
          </a:bodyPr>
          <a:lstStyle/>
          <a:p>
            <a:pPr marL="219075" indent="0">
              <a:buNone/>
            </a:pPr>
            <a:r>
              <a:rPr lang="en-GB" dirty="0" smtClean="0">
                <a:solidFill>
                  <a:schemeClr val="bg1"/>
                </a:solidFill>
              </a:rPr>
              <a:t>Locations</a:t>
            </a:r>
          </a:p>
          <a:p>
            <a:pPr marL="447675"/>
            <a:r>
              <a:rPr lang="en-GB" dirty="0" smtClean="0">
                <a:solidFill>
                  <a:schemeClr val="bg1"/>
                </a:solidFill>
              </a:rPr>
              <a:t>Israel</a:t>
            </a:r>
            <a:endParaRPr lang="en-GB" dirty="0">
              <a:solidFill>
                <a:schemeClr val="bg1"/>
              </a:solidFill>
            </a:endParaRPr>
          </a:p>
          <a:p>
            <a:pPr marL="447675"/>
            <a:r>
              <a:rPr lang="en-GB" dirty="0">
                <a:solidFill>
                  <a:schemeClr val="bg1"/>
                </a:solidFill>
              </a:rPr>
              <a:t>Jerusalem</a:t>
            </a:r>
          </a:p>
          <a:p>
            <a:pPr marL="447675"/>
            <a:r>
              <a:rPr lang="en-GB" dirty="0">
                <a:solidFill>
                  <a:schemeClr val="bg1"/>
                </a:solidFill>
              </a:rPr>
              <a:t>Mediterranean Sea</a:t>
            </a:r>
          </a:p>
          <a:p>
            <a:pPr marL="447675"/>
            <a:r>
              <a:rPr lang="en-GB" dirty="0">
                <a:solidFill>
                  <a:schemeClr val="bg1"/>
                </a:solidFill>
              </a:rPr>
              <a:t>Bethlehem</a:t>
            </a:r>
          </a:p>
          <a:p>
            <a:pPr marL="447675"/>
            <a:r>
              <a:rPr lang="en-GB" dirty="0">
                <a:solidFill>
                  <a:schemeClr val="bg1"/>
                </a:solidFill>
              </a:rPr>
              <a:t>Gaza</a:t>
            </a:r>
          </a:p>
          <a:p>
            <a:pPr marL="447675"/>
            <a:r>
              <a:rPr lang="en-GB" dirty="0">
                <a:solidFill>
                  <a:schemeClr val="bg1"/>
                </a:solidFill>
              </a:rPr>
              <a:t>Lebanon</a:t>
            </a:r>
          </a:p>
          <a:p>
            <a:pPr marL="447675"/>
            <a:r>
              <a:rPr lang="en-GB" dirty="0">
                <a:solidFill>
                  <a:schemeClr val="bg1"/>
                </a:solidFill>
              </a:rPr>
              <a:t>West Bank</a:t>
            </a:r>
          </a:p>
          <a:p>
            <a:pPr marL="447675"/>
            <a:r>
              <a:rPr lang="en-GB" dirty="0">
                <a:solidFill>
                  <a:schemeClr val="bg1"/>
                </a:solidFill>
              </a:rPr>
              <a:t>River Jordan</a:t>
            </a:r>
          </a:p>
          <a:p>
            <a:pPr marL="447675"/>
            <a:r>
              <a:rPr lang="en-GB" dirty="0">
                <a:solidFill>
                  <a:schemeClr val="bg1"/>
                </a:solidFill>
              </a:rPr>
              <a:t>Dead Sea</a:t>
            </a:r>
          </a:p>
          <a:p>
            <a:pPr marL="447675"/>
            <a:r>
              <a:rPr lang="en-GB" dirty="0">
                <a:solidFill>
                  <a:schemeClr val="bg1"/>
                </a:solidFill>
              </a:rPr>
              <a:t>Tel Aviv/Jaffa</a:t>
            </a:r>
          </a:p>
          <a:p>
            <a:pPr marL="447675"/>
            <a:r>
              <a:rPr lang="en-GB" dirty="0">
                <a:solidFill>
                  <a:schemeClr val="bg1"/>
                </a:solidFill>
              </a:rPr>
              <a:t>Hebron</a:t>
            </a:r>
          </a:p>
          <a:p>
            <a:pPr marL="447675"/>
            <a:r>
              <a:rPr lang="en-GB" dirty="0">
                <a:solidFill>
                  <a:schemeClr val="bg1"/>
                </a:solidFill>
              </a:rPr>
              <a:t>Haifa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325" y="1310145"/>
            <a:ext cx="5464744" cy="5344198"/>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569798" y="1310145"/>
            <a:ext cx="1218866" cy="1319152"/>
          </a:xfrm>
          <a:prstGeom prst="rect">
            <a:avLst/>
          </a:prstGeom>
        </p:spPr>
      </p:pic>
    </p:spTree>
    <p:extLst>
      <p:ext uri="{BB962C8B-B14F-4D97-AF65-F5344CB8AC3E}">
        <p14:creationId xmlns:p14="http://schemas.microsoft.com/office/powerpoint/2010/main" val="37074821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82057"/>
            <a:ext cx="4865914" cy="4847771"/>
          </a:xfrm>
          <a:solidFill>
            <a:schemeClr val="accent2"/>
          </a:solidFill>
        </p:spPr>
        <p:txBody>
          <a:bodyPr>
            <a:normAutofit fontScale="85000" lnSpcReduction="20000"/>
          </a:bodyPr>
          <a:lstStyle/>
          <a:p>
            <a:r>
              <a:rPr lang="en-US" dirty="0" smtClean="0">
                <a:solidFill>
                  <a:schemeClr val="bg1"/>
                </a:solidFill>
              </a:rPr>
              <a:t>Orange represents the state of Israel</a:t>
            </a:r>
          </a:p>
          <a:p>
            <a:r>
              <a:rPr lang="en-US" dirty="0" smtClean="0">
                <a:solidFill>
                  <a:schemeClr val="bg1"/>
                </a:solidFill>
              </a:rPr>
              <a:t>Pink indicates territory “occupied” by Israel following the Six Day War.</a:t>
            </a:r>
            <a:endParaRPr lang="en-GB" dirty="0" smtClean="0">
              <a:solidFill>
                <a:schemeClr val="bg1"/>
              </a:solidFill>
            </a:endParaRPr>
          </a:p>
          <a:p>
            <a:r>
              <a:rPr lang="en-GB" dirty="0" smtClean="0">
                <a:solidFill>
                  <a:schemeClr val="bg1"/>
                </a:solidFill>
              </a:rPr>
              <a:t>5 </a:t>
            </a:r>
            <a:r>
              <a:rPr lang="en-GB" dirty="0">
                <a:solidFill>
                  <a:schemeClr val="bg1"/>
                </a:solidFill>
              </a:rPr>
              <a:t>million Palestinians living in Gaza and West Bank</a:t>
            </a:r>
          </a:p>
          <a:p>
            <a:r>
              <a:rPr lang="en-GB" dirty="0" smtClean="0">
                <a:solidFill>
                  <a:schemeClr val="bg1"/>
                </a:solidFill>
              </a:rPr>
              <a:t>1.8 </a:t>
            </a:r>
            <a:r>
              <a:rPr lang="en-GB" dirty="0">
                <a:solidFill>
                  <a:schemeClr val="bg1"/>
                </a:solidFill>
              </a:rPr>
              <a:t>Arabs live in Israel and hundreds of </a:t>
            </a:r>
            <a:r>
              <a:rPr lang="en-GB" dirty="0" smtClean="0">
                <a:solidFill>
                  <a:schemeClr val="bg1"/>
                </a:solidFill>
              </a:rPr>
              <a:t>thousands in </a:t>
            </a:r>
            <a:r>
              <a:rPr lang="en-GB" dirty="0">
                <a:solidFill>
                  <a:schemeClr val="bg1"/>
                </a:solidFill>
              </a:rPr>
              <a:t>East Jerusalem</a:t>
            </a:r>
          </a:p>
          <a:p>
            <a:r>
              <a:rPr lang="en-GB" dirty="0" smtClean="0">
                <a:solidFill>
                  <a:schemeClr val="bg1"/>
                </a:solidFill>
              </a:rPr>
              <a:t>6.5 </a:t>
            </a:r>
            <a:r>
              <a:rPr lang="en-GB" dirty="0">
                <a:solidFill>
                  <a:schemeClr val="bg1"/>
                </a:solidFill>
              </a:rPr>
              <a:t>million Jews live in Israel and Israeli </a:t>
            </a:r>
            <a:r>
              <a:rPr lang="en-GB" dirty="0" smtClean="0">
                <a:solidFill>
                  <a:schemeClr val="bg1"/>
                </a:solidFill>
              </a:rPr>
              <a:t>settlements</a:t>
            </a:r>
          </a:p>
          <a:p>
            <a:r>
              <a:rPr lang="fr-FR" dirty="0" err="1">
                <a:solidFill>
                  <a:schemeClr val="bg1"/>
                </a:solidFill>
              </a:rPr>
              <a:t>Christians</a:t>
            </a:r>
            <a:r>
              <a:rPr lang="fr-FR" dirty="0">
                <a:solidFill>
                  <a:schemeClr val="bg1"/>
                </a:solidFill>
              </a:rPr>
              <a:t> </a:t>
            </a:r>
            <a:r>
              <a:rPr lang="fr-FR" dirty="0" smtClean="0">
                <a:solidFill>
                  <a:schemeClr val="bg1"/>
                </a:solidFill>
              </a:rPr>
              <a:t>are 2.10%, </a:t>
            </a:r>
            <a:r>
              <a:rPr lang="fr-FR" dirty="0">
                <a:solidFill>
                  <a:schemeClr val="bg1"/>
                </a:solidFill>
              </a:rPr>
              <a:t>Druze </a:t>
            </a:r>
            <a:r>
              <a:rPr lang="fr-FR" dirty="0" smtClean="0">
                <a:solidFill>
                  <a:schemeClr val="bg1"/>
                </a:solidFill>
              </a:rPr>
              <a:t>1.70% of </a:t>
            </a:r>
            <a:r>
              <a:rPr lang="fr-FR" dirty="0" err="1" smtClean="0">
                <a:solidFill>
                  <a:schemeClr val="bg1"/>
                </a:solidFill>
              </a:rPr>
              <a:t>Israel’s</a:t>
            </a:r>
            <a:r>
              <a:rPr lang="fr-FR" dirty="0" smtClean="0">
                <a:solidFill>
                  <a:schemeClr val="bg1"/>
                </a:solidFill>
              </a:rPr>
              <a:t> population</a:t>
            </a:r>
          </a:p>
          <a:p>
            <a:r>
              <a:rPr lang="fr-FR" dirty="0" smtClean="0">
                <a:solidFill>
                  <a:schemeClr val="bg1"/>
                </a:solidFill>
              </a:rPr>
              <a:t>2% of </a:t>
            </a:r>
            <a:r>
              <a:rPr lang="fr-FR" dirty="0" err="1" smtClean="0">
                <a:solidFill>
                  <a:schemeClr val="bg1"/>
                </a:solidFill>
              </a:rPr>
              <a:t>Palestinians</a:t>
            </a:r>
            <a:r>
              <a:rPr lang="fr-FR" dirty="0" smtClean="0">
                <a:solidFill>
                  <a:schemeClr val="bg1"/>
                </a:solidFill>
              </a:rPr>
              <a:t> are Christian</a:t>
            </a:r>
            <a:endParaRPr lang="en-GB" dirty="0">
              <a:solidFill>
                <a:schemeClr val="bg1"/>
              </a:solidFill>
            </a:endParaRP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val="0"/>
              </a:ext>
            </a:extLst>
          </a:blip>
          <a:srcRect t="2277"/>
          <a:stretch/>
        </p:blipFill>
        <p:spPr>
          <a:xfrm>
            <a:off x="5953216" y="553453"/>
            <a:ext cx="6238784" cy="6304547"/>
          </a:xfrm>
          <a:prstGeom prst="rect">
            <a:avLst/>
          </a:prstGeom>
        </p:spPr>
      </p:pic>
      <p:sp>
        <p:nvSpPr>
          <p:cNvPr id="2" name="Title 1"/>
          <p:cNvSpPr>
            <a:spLocks noGrp="1"/>
          </p:cNvSpPr>
          <p:nvPr>
            <p:ph type="title"/>
          </p:nvPr>
        </p:nvSpPr>
        <p:spPr/>
        <p:txBody>
          <a:bodyPr/>
          <a:lstStyle/>
          <a:p>
            <a:r>
              <a:rPr lang="en-GB" dirty="0" smtClean="0">
                <a:latin typeface="Arial" panose="020B0604020202020204" pitchFamily="34" charset="0"/>
                <a:cs typeface="Arial" panose="020B0604020202020204" pitchFamily="34" charset="0"/>
              </a:rPr>
              <a:t>Answers</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04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bg/>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A4E274-41F6-B242-A2CA-E93B137E7B44}"/>
              </a:ext>
            </a:extLst>
          </p:cNvPr>
          <p:cNvSpPr>
            <a:spLocks noGrp="1"/>
          </p:cNvSpPr>
          <p:nvPr>
            <p:ph type="sldNum" sz="quarter" idx="4"/>
          </p:nvPr>
        </p:nvSpPr>
        <p:spPr/>
        <p:txBody>
          <a:bodyPr/>
          <a:lstStyle/>
          <a:p>
            <a:fld id="{E9AD77E4-0291-4442-8847-4DA4F7427F54}" type="slidenum">
              <a:rPr lang="es-ES" smtClean="0"/>
              <a:pPr/>
              <a:t>9</a:t>
            </a:fld>
            <a:endParaRPr lang="es-ES" dirty="0"/>
          </a:p>
        </p:txBody>
      </p:sp>
      <p:sp>
        <p:nvSpPr>
          <p:cNvPr id="3" name="CuadroTexto 1">
            <a:extLst>
              <a:ext uri="{FF2B5EF4-FFF2-40B4-BE49-F238E27FC236}">
                <a16:creationId xmlns:a16="http://schemas.microsoft.com/office/drawing/2014/main" id="{C7088EF2-99BB-604E-82BA-459844A9BC5B}"/>
              </a:ext>
            </a:extLst>
          </p:cNvPr>
          <p:cNvSpPr txBox="1"/>
          <p:nvPr/>
        </p:nvSpPr>
        <p:spPr>
          <a:xfrm>
            <a:off x="346890" y="835396"/>
            <a:ext cx="6075175" cy="492443"/>
          </a:xfrm>
          <a:prstGeom prst="rect">
            <a:avLst/>
          </a:prstGeom>
          <a:noFill/>
        </p:spPr>
        <p:txBody>
          <a:bodyPr wrap="square" rtlCol="0">
            <a:spAutoFit/>
          </a:bodyPr>
          <a:lstStyle/>
          <a:p>
            <a:r>
              <a:rPr lang="en-US" sz="2600" dirty="0">
                <a:solidFill>
                  <a:schemeClr val="accent2"/>
                </a:solidFill>
                <a:latin typeface="Arial" panose="020B0604020202020204" pitchFamily="34" charset="0"/>
                <a:cs typeface="Arial" panose="020B0604020202020204" pitchFamily="34" charset="0"/>
              </a:rPr>
              <a:t>For scale</a:t>
            </a:r>
            <a:endParaRPr lang="es-ES" sz="2600" dirty="0">
              <a:solidFill>
                <a:schemeClr val="accent2"/>
              </a:solidFill>
              <a:latin typeface="Arial" panose="020B0604020202020204" pitchFamily="34" charset="0"/>
              <a:cs typeface="Arial" panose="020B0604020202020204" pitchFamily="34" charset="0"/>
            </a:endParaRPr>
          </a:p>
        </p:txBody>
      </p:sp>
      <p:sp>
        <p:nvSpPr>
          <p:cNvPr id="4" name="Rectángulo 3">
            <a:extLst>
              <a:ext uri="{FF2B5EF4-FFF2-40B4-BE49-F238E27FC236}">
                <a16:creationId xmlns:a16="http://schemas.microsoft.com/office/drawing/2014/main" id="{A51840B6-8B05-8448-9E33-B54DB00807FE}"/>
              </a:ext>
            </a:extLst>
          </p:cNvPr>
          <p:cNvSpPr/>
          <p:nvPr/>
        </p:nvSpPr>
        <p:spPr>
          <a:xfrm>
            <a:off x="346890" y="1524576"/>
            <a:ext cx="3998282"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Israel and Palestine combined (22,072 km²) are 0.09 times the size of the United Kingdom (242,900km²) or 0.3 times as big as the Republic of Ireland.</a:t>
            </a:r>
          </a:p>
        </p:txBody>
      </p:sp>
      <p:sp>
        <p:nvSpPr>
          <p:cNvPr id="5" name="Rectángulo 5">
            <a:extLst>
              <a:ext uri="{FF2B5EF4-FFF2-40B4-BE49-F238E27FC236}">
                <a16:creationId xmlns:a16="http://schemas.microsoft.com/office/drawing/2014/main" id="{1BD4E0A0-0566-DB41-813D-9230890DFD15}"/>
              </a:ext>
            </a:extLst>
          </p:cNvPr>
          <p:cNvSpPr/>
          <p:nvPr/>
        </p:nvSpPr>
        <p:spPr>
          <a:xfrm>
            <a:off x="7044948" y="1145355"/>
            <a:ext cx="4750104" cy="465293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00B0F0"/>
              </a:solidFill>
            </a:endParaRPr>
          </a:p>
        </p:txBody>
      </p:sp>
      <p:pic>
        <p:nvPicPr>
          <p:cNvPr id="7" name="Picture 6">
            <a:extLst>
              <a:ext uri="{FF2B5EF4-FFF2-40B4-BE49-F238E27FC236}">
                <a16:creationId xmlns:a16="http://schemas.microsoft.com/office/drawing/2014/main" id="{FE6EAA81-D341-3B49-9060-59CC0DA4F16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50927" y="1420810"/>
            <a:ext cx="3898460" cy="4908646"/>
          </a:xfrm>
          <a:prstGeom prst="rect">
            <a:avLst/>
          </a:prstGeom>
        </p:spPr>
      </p:pic>
      <p:pic>
        <p:nvPicPr>
          <p:cNvPr id="8" name="Picture 7">
            <a:extLst>
              <a:ext uri="{FF2B5EF4-FFF2-40B4-BE49-F238E27FC236}">
                <a16:creationId xmlns:a16="http://schemas.microsoft.com/office/drawing/2014/main" id="{65EC636A-A162-F344-95A6-97B014DB89C5}"/>
              </a:ext>
            </a:extLst>
          </p:cNvPr>
          <p:cNvPicPr>
            <a:picLocks noChangeAspect="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619620" y="4115534"/>
            <a:ext cx="774765" cy="20489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747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1. Journaling Razor Wire and olive branches" id="{77E33692-E7BB-4BFE-B065-7FCE5929C72E}" vid="{0C141EB0-801E-4786-B456-D811A18F06B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285</TotalTime>
  <Words>1203</Words>
  <Application>Microsoft Office PowerPoint</Application>
  <PresentationFormat>Widescreen</PresentationFormat>
  <Paragraphs>103</Paragraphs>
  <Slides>19</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PowerPoint Presentation</vt:lpstr>
      <vt:lpstr>Where are we talking about?</vt:lpstr>
      <vt:lpstr>Where are we talking about?</vt:lpstr>
      <vt:lpstr>Where are we talking about?</vt:lpstr>
      <vt:lpstr>PowerPoint Presentation</vt:lpstr>
      <vt:lpstr>PowerPoint Presentation</vt:lpstr>
      <vt:lpstr>Match the places</vt:lpstr>
      <vt:lpstr>Answers</vt:lpstr>
      <vt:lpstr>PowerPoint Presentation</vt:lpstr>
      <vt:lpstr>What does it look like?</vt:lpstr>
      <vt:lpstr>Jerusalem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Conflict over Jerusalem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27</cp:revision>
  <dcterms:created xsi:type="dcterms:W3CDTF">2019-02-04T16:16:14Z</dcterms:created>
  <dcterms:modified xsi:type="dcterms:W3CDTF">2019-05-08T10:15:02Z</dcterms:modified>
</cp:coreProperties>
</file>