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600" y="66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411620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body" idx="13"/>
          </p:nvPr>
        </p:nvSpPr>
        <p:spPr>
          <a:xfrm>
            <a:off x="1070211" y="1079785"/>
            <a:ext cx="22227060" cy="11518950"/>
          </a:xfrm>
          <a:prstGeom prst="rect">
            <a:avLst/>
          </a:prstGeom>
        </p:spPr>
        <p:txBody>
          <a:bodyPr anchor="t"/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SzTx/>
              <a:buNone/>
              <a:defRPr sz="6300"/>
            </a:pPr>
            <a:r>
              <a:rPr lang="en-US" smtClean="0">
                <a:latin typeface="+mj-lt"/>
                <a:ea typeface="+mj-ea"/>
                <a:cs typeface="+mj-cs"/>
                <a:sym typeface="Helvetica"/>
              </a:rPr>
              <a:t>Edit Master text styles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2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4" r:id="rId1"/>
  </p:sldLayoutIdLst>
  <p:transition spd="med"/>
  <p:txStyles>
    <p:titleStyle>
      <a:lvl1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228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457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685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9144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11430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1371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1600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1828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300" b="1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635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eaLnBrk="1" latinLnBrk="0" hangingPunct="1">
        <a:lnSpc>
          <a:spcPts val="53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body" idx="13"/>
          </p:nvPr>
        </p:nvSpPr>
        <p:spPr>
          <a:xfrm>
            <a:off x="1098006" y="1079785"/>
            <a:ext cx="22227060" cy="115189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  <a:defRPr sz="6300"/>
            </a:pPr>
            <a:r>
              <a:rPr lang="en-GB" sz="9600" b="1" dirty="0"/>
              <a:t>Have you ever been the only person of your race/gender/age group in your classroom, workplace or Quaker Meeting?</a:t>
            </a:r>
            <a:endParaRPr sz="96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If you visit a Quaker Meeting or worshipping group, is there a risk the meeting room will be physically inaccessible for you?</a:t>
            </a:r>
          </a:p>
        </p:txBody>
      </p:sp>
    </p:spTree>
    <p:extLst>
      <p:ext uri="{BB962C8B-B14F-4D97-AF65-F5344CB8AC3E}">
        <p14:creationId xmlns:p14="http://schemas.microsoft.com/office/powerpoint/2010/main" val="30259844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Have you ever been presumed to be of a different class/sexual orientation than you are?</a:t>
            </a:r>
          </a:p>
          <a:p>
            <a:pPr marL="0" indent="0">
              <a:buNone/>
            </a:pPr>
            <a:r>
              <a:rPr lang="en-GB" sz="9600" dirty="0" smtClean="0"/>
              <a:t> </a:t>
            </a:r>
            <a:endParaRPr lang="en-GB" sz="9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56582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Can you go anywhere in the country, and easily find the kinds of hair products you need, or cosmetics that match your skin colour</a:t>
            </a:r>
            <a:r>
              <a:rPr lang="en-GB" sz="9600" dirty="0"/>
              <a:t>?</a:t>
            </a:r>
          </a:p>
          <a:p>
            <a:pPr marL="0" indent="0">
              <a:buNone/>
            </a:pPr>
            <a:r>
              <a:rPr lang="en-GB" sz="9600" dirty="0" smtClean="0"/>
              <a:t> </a:t>
            </a:r>
            <a:endParaRPr lang="en-GB" sz="9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93304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Were there more than 50 books in your house growing up?</a:t>
            </a:r>
            <a:r>
              <a:rPr lang="en-GB" sz="9600" b="1" dirty="0" smtClean="0"/>
              <a:t> </a:t>
            </a:r>
            <a:endParaRPr lang="en-GB" sz="96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5101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Have you ever been offered a job because of your association with a friend or family member?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0285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Can you show affection for your romantic partner in public without fear of ridicule or violence?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496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Can you make mistakes and not have people attribute your flaws to your racial/gender/class/age group?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534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Have you ever been asked if you are willing to be nominated for a Quaker role?</a:t>
            </a:r>
          </a:p>
        </p:txBody>
      </p:sp>
    </p:spTree>
    <p:extLst>
      <p:ext uri="{BB962C8B-B14F-4D97-AF65-F5344CB8AC3E}">
        <p14:creationId xmlns:p14="http://schemas.microsoft.com/office/powerpoint/2010/main" val="37619934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>
          <a:xfrm>
            <a:off x="1562580" y="798431"/>
            <a:ext cx="22227060" cy="11518950"/>
          </a:xfrm>
        </p:spPr>
        <p:txBody>
          <a:bodyPr anchor="ctr"/>
          <a:lstStyle/>
          <a:p>
            <a:endParaRPr lang="en-GB" dirty="0" smtClean="0"/>
          </a:p>
          <a:p>
            <a:endParaRPr lang="en-GB" b="1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9600" b="1" dirty="0"/>
              <a:t>Have you ever given spoken ministry in a meeting for worship? </a:t>
            </a:r>
          </a:p>
        </p:txBody>
      </p:sp>
    </p:spTree>
    <p:extLst>
      <p:ext uri="{BB962C8B-B14F-4D97-AF65-F5344CB8AC3E}">
        <p14:creationId xmlns:p14="http://schemas.microsoft.com/office/powerpoint/2010/main" val="18544296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Quaker PP Template - Dark [Read-Only]" id="{4A1C4AD4-F6AA-4CE3-8883-F9BC16DB8D45}" vid="{99CC0164-2EB7-4AF3-9336-33EE6DC896DC}"/>
    </a:ext>
  </a:extLst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Quaker PP Template - Dark</Template>
  <TotalTime>23</TotalTime>
  <Words>181</Words>
  <Application>Microsoft Office PowerPoint</Application>
  <PresentationFormat>Custom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Helvetica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RSOF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Wilkinson</dc:creator>
  <cp:lastModifiedBy>Nikolas Dadson</cp:lastModifiedBy>
  <cp:revision>3</cp:revision>
  <dcterms:created xsi:type="dcterms:W3CDTF">2019-05-17T13:40:28Z</dcterms:created>
  <dcterms:modified xsi:type="dcterms:W3CDTF">2019-05-23T16:04:20Z</dcterms:modified>
</cp:coreProperties>
</file>