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7"/>
  </p:notesMasterIdLst>
  <p:sldIdLst>
    <p:sldId id="569" r:id="rId5"/>
    <p:sldId id="261" r:id="rId6"/>
    <p:sldId id="582" r:id="rId7"/>
    <p:sldId id="260" r:id="rId8"/>
    <p:sldId id="571" r:id="rId9"/>
    <p:sldId id="602" r:id="rId10"/>
    <p:sldId id="603" r:id="rId11"/>
    <p:sldId id="585" r:id="rId12"/>
    <p:sldId id="590" r:id="rId13"/>
    <p:sldId id="604" r:id="rId14"/>
    <p:sldId id="586" r:id="rId15"/>
    <p:sldId id="587" r:id="rId16"/>
    <p:sldId id="600" r:id="rId17"/>
    <p:sldId id="591" r:id="rId18"/>
    <p:sldId id="592" r:id="rId19"/>
    <p:sldId id="605" r:id="rId20"/>
    <p:sldId id="594" r:id="rId21"/>
    <p:sldId id="601" r:id="rId22"/>
    <p:sldId id="596" r:id="rId23"/>
    <p:sldId id="597" r:id="rId24"/>
    <p:sldId id="598" r:id="rId25"/>
    <p:sldId id="599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EAD6"/>
    <a:srgbClr val="FFE7B7"/>
    <a:srgbClr val="2A4392"/>
    <a:srgbClr val="01B2AA"/>
    <a:srgbClr val="C9F1EC"/>
    <a:srgbClr val="FFCC66"/>
    <a:srgbClr val="99CC99"/>
    <a:srgbClr val="99CCCC"/>
    <a:srgbClr val="FF99CC"/>
    <a:srgbClr val="FF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0180A1E-006B-4266-80DA-1E95AF8F3EF8}" v="1" dt="2026-08-27T12:17:28.65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19" autoAdjust="0"/>
    <p:restoredTop sz="94660"/>
  </p:normalViewPr>
  <p:slideViewPr>
    <p:cSldViewPr snapToGrid="0">
      <p:cViewPr varScale="1">
        <p:scale>
          <a:sx n="70" d="100"/>
          <a:sy n="70" d="100"/>
        </p:scale>
        <p:origin x="536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n Harper" userId="c839db79-6c1b-45c3-b9d7-c3434ad96343" providerId="ADAL" clId="{9C81EC2B-2072-4420-9B0A-CF70F07F6A49}"/>
    <pc:docChg chg="undo custSel addSld delSld modSld">
      <pc:chgData name="Ben Harper" userId="c839db79-6c1b-45c3-b9d7-c3434ad96343" providerId="ADAL" clId="{9C81EC2B-2072-4420-9B0A-CF70F07F6A49}" dt="2026-08-27T12:20:43.231" v="34" actId="1076"/>
      <pc:docMkLst>
        <pc:docMk/>
      </pc:docMkLst>
      <pc:sldChg chg="addSp modSp add del mod">
        <pc:chgData name="Ben Harper" userId="c839db79-6c1b-45c3-b9d7-c3434ad96343" providerId="ADAL" clId="{9C81EC2B-2072-4420-9B0A-CF70F07F6A49}" dt="2026-08-27T12:18:50.357" v="7" actId="47"/>
        <pc:sldMkLst>
          <pc:docMk/>
          <pc:sldMk cId="327038986" sldId="583"/>
        </pc:sldMkLst>
        <pc:spChg chg="add mod">
          <ac:chgData name="Ben Harper" userId="c839db79-6c1b-45c3-b9d7-c3434ad96343" providerId="ADAL" clId="{9C81EC2B-2072-4420-9B0A-CF70F07F6A49}" dt="2026-08-27T12:18:20.144" v="6" actId="1076"/>
          <ac:spMkLst>
            <pc:docMk/>
            <pc:sldMk cId="327038986" sldId="583"/>
            <ac:spMk id="8" creationId="{4C3B08A5-33D5-847D-3AF5-D60F3A8FBC05}"/>
          </ac:spMkLst>
        </pc:spChg>
        <pc:spChg chg="mod">
          <ac:chgData name="Ben Harper" userId="c839db79-6c1b-45c3-b9d7-c3434ad96343" providerId="ADAL" clId="{9C81EC2B-2072-4420-9B0A-CF70F07F6A49}" dt="2026-08-27T12:18:07.982" v="2" actId="1076"/>
          <ac:spMkLst>
            <pc:docMk/>
            <pc:sldMk cId="327038986" sldId="583"/>
            <ac:spMk id="17" creationId="{3E4D6882-BB0A-6C76-DDA3-F106E873AE13}"/>
          </ac:spMkLst>
        </pc:spChg>
        <pc:picChg chg="mod">
          <ac:chgData name="Ben Harper" userId="c839db79-6c1b-45c3-b9d7-c3434ad96343" providerId="ADAL" clId="{9C81EC2B-2072-4420-9B0A-CF70F07F6A49}" dt="2026-08-27T12:18:03.169" v="1" actId="1076"/>
          <ac:picMkLst>
            <pc:docMk/>
            <pc:sldMk cId="327038986" sldId="583"/>
            <ac:picMk id="13" creationId="{F47060D4-5945-5642-C426-F0510279B3D5}"/>
          </ac:picMkLst>
        </pc:picChg>
        <pc:picChg chg="mod">
          <ac:chgData name="Ben Harper" userId="c839db79-6c1b-45c3-b9d7-c3434ad96343" providerId="ADAL" clId="{9C81EC2B-2072-4420-9B0A-CF70F07F6A49}" dt="2026-08-27T12:18:10.062" v="3" actId="1076"/>
          <ac:picMkLst>
            <pc:docMk/>
            <pc:sldMk cId="327038986" sldId="583"/>
            <ac:picMk id="14" creationId="{D9EBAA9C-1211-0880-0D43-8CCDBF012547}"/>
          </ac:picMkLst>
        </pc:picChg>
      </pc:sldChg>
      <pc:sldChg chg="delSp modSp mod">
        <pc:chgData name="Ben Harper" userId="c839db79-6c1b-45c3-b9d7-c3434ad96343" providerId="ADAL" clId="{9C81EC2B-2072-4420-9B0A-CF70F07F6A49}" dt="2026-08-27T12:19:36.243" v="17" actId="1076"/>
        <pc:sldMkLst>
          <pc:docMk/>
          <pc:sldMk cId="67825447" sldId="586"/>
        </pc:sldMkLst>
        <pc:spChg chg="mod">
          <ac:chgData name="Ben Harper" userId="c839db79-6c1b-45c3-b9d7-c3434ad96343" providerId="ADAL" clId="{9C81EC2B-2072-4420-9B0A-CF70F07F6A49}" dt="2026-08-27T12:19:30.419" v="14" actId="1076"/>
          <ac:spMkLst>
            <pc:docMk/>
            <pc:sldMk cId="67825447" sldId="586"/>
            <ac:spMk id="5" creationId="{552E3C9C-4491-A526-3859-0FCAD96CB90C}"/>
          </ac:spMkLst>
        </pc:spChg>
        <pc:spChg chg="del">
          <ac:chgData name="Ben Harper" userId="c839db79-6c1b-45c3-b9d7-c3434ad96343" providerId="ADAL" clId="{9C81EC2B-2072-4420-9B0A-CF70F07F6A49}" dt="2026-08-27T12:19:23.876" v="12" actId="478"/>
          <ac:spMkLst>
            <pc:docMk/>
            <pc:sldMk cId="67825447" sldId="586"/>
            <ac:spMk id="17" creationId="{6D485C11-4DA5-637A-D39A-B3A4CE7896BA}"/>
          </ac:spMkLst>
        </pc:spChg>
        <pc:spChg chg="mod">
          <ac:chgData name="Ben Harper" userId="c839db79-6c1b-45c3-b9d7-c3434ad96343" providerId="ADAL" clId="{9C81EC2B-2072-4420-9B0A-CF70F07F6A49}" dt="2026-08-27T12:19:36.243" v="17" actId="1076"/>
          <ac:spMkLst>
            <pc:docMk/>
            <pc:sldMk cId="67825447" sldId="586"/>
            <ac:spMk id="19" creationId="{A4691F32-E97E-2558-4DB0-D60D84D6619A}"/>
          </ac:spMkLst>
        </pc:spChg>
        <pc:picChg chg="del">
          <ac:chgData name="Ben Harper" userId="c839db79-6c1b-45c3-b9d7-c3434ad96343" providerId="ADAL" clId="{9C81EC2B-2072-4420-9B0A-CF70F07F6A49}" dt="2026-08-27T12:19:12.353" v="8" actId="478"/>
          <ac:picMkLst>
            <pc:docMk/>
            <pc:sldMk cId="67825447" sldId="586"/>
            <ac:picMk id="15" creationId="{E61D12E5-078D-DF91-46A1-C4DA47ED9A9D}"/>
          </ac:picMkLst>
        </pc:picChg>
      </pc:sldChg>
      <pc:sldChg chg="delSp modSp mod">
        <pc:chgData name="Ben Harper" userId="c839db79-6c1b-45c3-b9d7-c3434ad96343" providerId="ADAL" clId="{9C81EC2B-2072-4420-9B0A-CF70F07F6A49}" dt="2026-08-27T12:19:56.212" v="24" actId="14100"/>
        <pc:sldMkLst>
          <pc:docMk/>
          <pc:sldMk cId="428172203" sldId="587"/>
        </pc:sldMkLst>
        <pc:spChg chg="mod">
          <ac:chgData name="Ben Harper" userId="c839db79-6c1b-45c3-b9d7-c3434ad96343" providerId="ADAL" clId="{9C81EC2B-2072-4420-9B0A-CF70F07F6A49}" dt="2026-08-27T12:19:56.212" v="24" actId="14100"/>
          <ac:spMkLst>
            <pc:docMk/>
            <pc:sldMk cId="428172203" sldId="587"/>
            <ac:spMk id="4" creationId="{C39C52A5-65CE-8C73-ADB7-665BE049190B}"/>
          </ac:spMkLst>
        </pc:spChg>
        <pc:spChg chg="mod">
          <ac:chgData name="Ben Harper" userId="c839db79-6c1b-45c3-b9d7-c3434ad96343" providerId="ADAL" clId="{9C81EC2B-2072-4420-9B0A-CF70F07F6A49}" dt="2026-08-27T12:19:47.822" v="21" actId="1076"/>
          <ac:spMkLst>
            <pc:docMk/>
            <pc:sldMk cId="428172203" sldId="587"/>
            <ac:spMk id="6" creationId="{CF0530CF-9236-5B0F-A026-3F2F1ED19908}"/>
          </ac:spMkLst>
        </pc:spChg>
        <pc:spChg chg="del">
          <ac:chgData name="Ben Harper" userId="c839db79-6c1b-45c3-b9d7-c3434ad96343" providerId="ADAL" clId="{9C81EC2B-2072-4420-9B0A-CF70F07F6A49}" dt="2026-08-27T12:19:42.521" v="19" actId="478"/>
          <ac:spMkLst>
            <pc:docMk/>
            <pc:sldMk cId="428172203" sldId="587"/>
            <ac:spMk id="14" creationId="{A74749DB-63ED-2CCA-4B19-EC06C736E046}"/>
          </ac:spMkLst>
        </pc:spChg>
        <pc:picChg chg="del">
          <ac:chgData name="Ben Harper" userId="c839db79-6c1b-45c3-b9d7-c3434ad96343" providerId="ADAL" clId="{9C81EC2B-2072-4420-9B0A-CF70F07F6A49}" dt="2026-08-27T12:19:41.322" v="18" actId="478"/>
          <ac:picMkLst>
            <pc:docMk/>
            <pc:sldMk cId="428172203" sldId="587"/>
            <ac:picMk id="12" creationId="{011B9FB5-F99B-D521-B2AC-E2695F2EF124}"/>
          </ac:picMkLst>
        </pc:picChg>
      </pc:sldChg>
      <pc:sldChg chg="delSp modSp mod">
        <pc:chgData name="Ben Harper" userId="c839db79-6c1b-45c3-b9d7-c3434ad96343" providerId="ADAL" clId="{9C81EC2B-2072-4420-9B0A-CF70F07F6A49}" dt="2026-08-27T12:20:15.806" v="27" actId="14100"/>
        <pc:sldMkLst>
          <pc:docMk/>
          <pc:sldMk cId="3844663079" sldId="594"/>
        </pc:sldMkLst>
        <pc:spChg chg="mod">
          <ac:chgData name="Ben Harper" userId="c839db79-6c1b-45c3-b9d7-c3434ad96343" providerId="ADAL" clId="{9C81EC2B-2072-4420-9B0A-CF70F07F6A49}" dt="2026-08-27T12:20:15.806" v="27" actId="14100"/>
          <ac:spMkLst>
            <pc:docMk/>
            <pc:sldMk cId="3844663079" sldId="594"/>
            <ac:spMk id="4" creationId="{799123EE-7AA4-96EF-9244-4E84C5EE404D}"/>
          </ac:spMkLst>
        </pc:spChg>
        <pc:spChg chg="del">
          <ac:chgData name="Ben Harper" userId="c839db79-6c1b-45c3-b9d7-c3434ad96343" providerId="ADAL" clId="{9C81EC2B-2072-4420-9B0A-CF70F07F6A49}" dt="2026-08-27T12:20:11.900" v="26" actId="478"/>
          <ac:spMkLst>
            <pc:docMk/>
            <pc:sldMk cId="3844663079" sldId="594"/>
            <ac:spMk id="9" creationId="{654A2E52-7111-B746-8F2B-AE2E9D82CF2D}"/>
          </ac:spMkLst>
        </pc:spChg>
        <pc:picChg chg="del">
          <ac:chgData name="Ben Harper" userId="c839db79-6c1b-45c3-b9d7-c3434ad96343" providerId="ADAL" clId="{9C81EC2B-2072-4420-9B0A-CF70F07F6A49}" dt="2026-08-27T12:20:10.609" v="25" actId="478"/>
          <ac:picMkLst>
            <pc:docMk/>
            <pc:sldMk cId="3844663079" sldId="594"/>
            <ac:picMk id="3" creationId="{94D29E4A-2C2F-F09A-00FD-F286D2E3726B}"/>
          </ac:picMkLst>
        </pc:picChg>
      </pc:sldChg>
      <pc:sldChg chg="addSp delSp modSp mod">
        <pc:chgData name="Ben Harper" userId="c839db79-6c1b-45c3-b9d7-c3434ad96343" providerId="ADAL" clId="{9C81EC2B-2072-4420-9B0A-CF70F07F6A49}" dt="2026-08-27T12:20:43.231" v="34" actId="1076"/>
        <pc:sldMkLst>
          <pc:docMk/>
          <pc:sldMk cId="3292230667" sldId="599"/>
        </pc:sldMkLst>
        <pc:spChg chg="mod">
          <ac:chgData name="Ben Harper" userId="c839db79-6c1b-45c3-b9d7-c3434ad96343" providerId="ADAL" clId="{9C81EC2B-2072-4420-9B0A-CF70F07F6A49}" dt="2026-08-27T12:20:41.379" v="33" actId="1076"/>
          <ac:spMkLst>
            <pc:docMk/>
            <pc:sldMk cId="3292230667" sldId="599"/>
            <ac:spMk id="4" creationId="{5B63E352-E8B5-1222-33AE-41CB4663D83C}"/>
          </ac:spMkLst>
        </pc:spChg>
        <pc:spChg chg="add del">
          <ac:chgData name="Ben Harper" userId="c839db79-6c1b-45c3-b9d7-c3434ad96343" providerId="ADAL" clId="{9C81EC2B-2072-4420-9B0A-CF70F07F6A49}" dt="2026-08-27T12:20:32.895" v="30" actId="478"/>
          <ac:spMkLst>
            <pc:docMk/>
            <pc:sldMk cId="3292230667" sldId="599"/>
            <ac:spMk id="6" creationId="{A51E8A34-1119-1014-DE88-CE84D8D1A28F}"/>
          </ac:spMkLst>
        </pc:spChg>
        <pc:spChg chg="del">
          <ac:chgData name="Ben Harper" userId="c839db79-6c1b-45c3-b9d7-c3434ad96343" providerId="ADAL" clId="{9C81EC2B-2072-4420-9B0A-CF70F07F6A49}" dt="2026-08-27T12:20:35.362" v="31" actId="478"/>
          <ac:spMkLst>
            <pc:docMk/>
            <pc:sldMk cId="3292230667" sldId="599"/>
            <ac:spMk id="9" creationId="{32440516-8FD6-8E48-4298-CEF8C3CA6A42}"/>
          </ac:spMkLst>
        </pc:spChg>
        <pc:picChg chg="del">
          <ac:chgData name="Ben Harper" userId="c839db79-6c1b-45c3-b9d7-c3434ad96343" providerId="ADAL" clId="{9C81EC2B-2072-4420-9B0A-CF70F07F6A49}" dt="2026-08-27T12:20:27.829" v="28" actId="478"/>
          <ac:picMkLst>
            <pc:docMk/>
            <pc:sldMk cId="3292230667" sldId="599"/>
            <ac:picMk id="5" creationId="{BBEF38B6-887C-54CF-42EF-F2FE896EFB60}"/>
          </ac:picMkLst>
        </pc:picChg>
        <pc:picChg chg="mod">
          <ac:chgData name="Ben Harper" userId="c839db79-6c1b-45c3-b9d7-c3434ad96343" providerId="ADAL" clId="{9C81EC2B-2072-4420-9B0A-CF70F07F6A49}" dt="2026-08-27T12:20:43.231" v="34" actId="1076"/>
          <ac:picMkLst>
            <pc:docMk/>
            <pc:sldMk cId="3292230667" sldId="599"/>
            <ac:picMk id="8" creationId="{9AFDFD47-522C-7DB8-6C34-CDB1938B8B2A}"/>
          </ac:picMkLst>
        </pc:picChg>
      </pc:sldChg>
    </pc:docChg>
  </pc:docChgLst>
  <pc:docChgLst>
    <pc:chgData name="Ben Mali Macfadyen" userId="a93e0931-cad7-43e3-a167-284703827bce" providerId="ADAL" clId="{95014721-625C-4002-89AE-DAB1A5715960}"/>
    <pc:docChg chg="undo custSel addSld delSld modSld sldOrd">
      <pc:chgData name="Ben Mali Macfadyen" userId="a93e0931-cad7-43e3-a167-284703827bce" providerId="ADAL" clId="{95014721-625C-4002-89AE-DAB1A5715960}" dt="2026-08-24T08:44:15.911" v="1761" actId="1076"/>
      <pc:docMkLst>
        <pc:docMk/>
      </pc:docMkLst>
      <pc:sldChg chg="addSp delSp modSp mod">
        <pc:chgData name="Ben Mali Macfadyen" userId="a93e0931-cad7-43e3-a167-284703827bce" providerId="ADAL" clId="{95014721-625C-4002-89AE-DAB1A5715960}" dt="2026-08-04T16:24:53.873" v="282" actId="20577"/>
        <pc:sldMkLst>
          <pc:docMk/>
          <pc:sldMk cId="1502893496" sldId="260"/>
        </pc:sldMkLst>
        <pc:spChg chg="mod">
          <ac:chgData name="Ben Mali Macfadyen" userId="a93e0931-cad7-43e3-a167-284703827bce" providerId="ADAL" clId="{95014721-625C-4002-89AE-DAB1A5715960}" dt="2026-08-04T16:23:47.752" v="252" actId="404"/>
          <ac:spMkLst>
            <pc:docMk/>
            <pc:sldMk cId="1502893496" sldId="260"/>
            <ac:spMk id="6" creationId="{FCC56307-0ED1-B636-C402-11592C5D41B7}"/>
          </ac:spMkLst>
        </pc:spChg>
        <pc:spChg chg="mod">
          <ac:chgData name="Ben Mali Macfadyen" userId="a93e0931-cad7-43e3-a167-284703827bce" providerId="ADAL" clId="{95014721-625C-4002-89AE-DAB1A5715960}" dt="2026-08-04T16:24:53.873" v="282" actId="20577"/>
          <ac:spMkLst>
            <pc:docMk/>
            <pc:sldMk cId="1502893496" sldId="260"/>
            <ac:spMk id="8" creationId="{1F47D285-D6B0-6C5E-1429-0B0873011FCB}"/>
          </ac:spMkLst>
        </pc:spChg>
        <pc:spChg chg="add mod">
          <ac:chgData name="Ben Mali Macfadyen" userId="a93e0931-cad7-43e3-a167-284703827bce" providerId="ADAL" clId="{95014721-625C-4002-89AE-DAB1A5715960}" dt="2026-08-04T16:23:20.327" v="226" actId="1076"/>
          <ac:spMkLst>
            <pc:docMk/>
            <pc:sldMk cId="1502893496" sldId="260"/>
            <ac:spMk id="21" creationId="{EDB96C63-0E4F-5662-342D-517E15602C81}"/>
          </ac:spMkLst>
        </pc:spChg>
        <pc:spChg chg="add mod">
          <ac:chgData name="Ben Mali Macfadyen" userId="a93e0931-cad7-43e3-a167-284703827bce" providerId="ADAL" clId="{95014721-625C-4002-89AE-DAB1A5715960}" dt="2026-08-04T16:23:11.256" v="224" actId="1076"/>
          <ac:spMkLst>
            <pc:docMk/>
            <pc:sldMk cId="1502893496" sldId="260"/>
            <ac:spMk id="23" creationId="{7F8238A2-F835-1E73-E7BF-79A699A735C6}"/>
          </ac:spMkLst>
        </pc:spChg>
        <pc:spChg chg="add mod">
          <ac:chgData name="Ben Mali Macfadyen" userId="a93e0931-cad7-43e3-a167-284703827bce" providerId="ADAL" clId="{95014721-625C-4002-89AE-DAB1A5715960}" dt="2026-08-04T16:24:51.120" v="280" actId="20577"/>
          <ac:spMkLst>
            <pc:docMk/>
            <pc:sldMk cId="1502893496" sldId="260"/>
            <ac:spMk id="25" creationId="{B0B951FD-269D-DCFF-732F-8EE0A568C652}"/>
          </ac:spMkLst>
        </pc:spChg>
        <pc:spChg chg="add mod">
          <ac:chgData name="Ben Mali Macfadyen" userId="a93e0931-cad7-43e3-a167-284703827bce" providerId="ADAL" clId="{95014721-625C-4002-89AE-DAB1A5715960}" dt="2026-08-04T16:24:48.151" v="278" actId="20577"/>
          <ac:spMkLst>
            <pc:docMk/>
            <pc:sldMk cId="1502893496" sldId="260"/>
            <ac:spMk id="27" creationId="{735CA8F4-5A3C-01D0-BB90-6D9A0A8671CE}"/>
          </ac:spMkLst>
        </pc:spChg>
        <pc:spChg chg="add mod">
          <ac:chgData name="Ben Mali Macfadyen" userId="a93e0931-cad7-43e3-a167-284703827bce" providerId="ADAL" clId="{95014721-625C-4002-89AE-DAB1A5715960}" dt="2026-08-04T16:22:58.102" v="222" actId="1076"/>
          <ac:spMkLst>
            <pc:docMk/>
            <pc:sldMk cId="1502893496" sldId="260"/>
            <ac:spMk id="29" creationId="{25B0A5A7-C894-E769-E606-81A17B191A8F}"/>
          </ac:spMkLst>
        </pc:spChg>
        <pc:spChg chg="add mod">
          <ac:chgData name="Ben Mali Macfadyen" userId="a93e0931-cad7-43e3-a167-284703827bce" providerId="ADAL" clId="{95014721-625C-4002-89AE-DAB1A5715960}" dt="2026-08-04T16:24:37.649" v="274" actId="1076"/>
          <ac:spMkLst>
            <pc:docMk/>
            <pc:sldMk cId="1502893496" sldId="260"/>
            <ac:spMk id="31" creationId="{046E5897-0096-3797-83AB-A91CF0C10F2B}"/>
          </ac:spMkLst>
        </pc:spChg>
        <pc:picChg chg="add mod">
          <ac:chgData name="Ben Mali Macfadyen" userId="a93e0931-cad7-43e3-a167-284703827bce" providerId="ADAL" clId="{95014721-625C-4002-89AE-DAB1A5715960}" dt="2026-08-04T16:23:06.540" v="223" actId="14100"/>
          <ac:picMkLst>
            <pc:docMk/>
            <pc:sldMk cId="1502893496" sldId="260"/>
            <ac:picMk id="17" creationId="{83F084DC-E64E-E1C0-4F33-7A4AE650F7C7}"/>
          </ac:picMkLst>
        </pc:picChg>
        <pc:picChg chg="add mod">
          <ac:chgData name="Ben Mali Macfadyen" userId="a93e0931-cad7-43e3-a167-284703827bce" providerId="ADAL" clId="{95014721-625C-4002-89AE-DAB1A5715960}" dt="2026-08-04T16:23:15.957" v="225" actId="14100"/>
          <ac:picMkLst>
            <pc:docMk/>
            <pc:sldMk cId="1502893496" sldId="260"/>
            <ac:picMk id="19" creationId="{10B3B9A8-CCE5-92CC-6DEF-0251CF406656}"/>
          </ac:picMkLst>
        </pc:picChg>
      </pc:sldChg>
      <pc:sldChg chg="addSp delSp modSp mod">
        <pc:chgData name="Ben Mali Macfadyen" userId="a93e0931-cad7-43e3-a167-284703827bce" providerId="ADAL" clId="{95014721-625C-4002-89AE-DAB1A5715960}" dt="2026-08-24T08:30:40.466" v="1713"/>
        <pc:sldMkLst>
          <pc:docMk/>
          <pc:sldMk cId="1100785196" sldId="261"/>
        </pc:sldMkLst>
        <pc:picChg chg="add mod">
          <ac:chgData name="Ben Mali Macfadyen" userId="a93e0931-cad7-43e3-a167-284703827bce" providerId="ADAL" clId="{95014721-625C-4002-89AE-DAB1A5715960}" dt="2026-08-24T08:30:40.466" v="1713"/>
          <ac:picMkLst>
            <pc:docMk/>
            <pc:sldMk cId="1100785196" sldId="261"/>
            <ac:picMk id="3" creationId="{7035B366-9308-D72B-9EF2-AD18574BD07C}"/>
          </ac:picMkLst>
        </pc:picChg>
      </pc:sldChg>
      <pc:sldChg chg="addSp delSp modSp mod">
        <pc:chgData name="Ben Mali Macfadyen" userId="a93e0931-cad7-43e3-a167-284703827bce" providerId="ADAL" clId="{95014721-625C-4002-89AE-DAB1A5715960}" dt="2026-08-05T11:47:18.219" v="1486" actId="1076"/>
        <pc:sldMkLst>
          <pc:docMk/>
          <pc:sldMk cId="2677580387" sldId="569"/>
        </pc:sldMkLst>
        <pc:spChg chg="mod">
          <ac:chgData name="Ben Mali Macfadyen" userId="a93e0931-cad7-43e3-a167-284703827bce" providerId="ADAL" clId="{95014721-625C-4002-89AE-DAB1A5715960}" dt="2026-08-05T11:47:11.337" v="1484" actId="1076"/>
          <ac:spMkLst>
            <pc:docMk/>
            <pc:sldMk cId="2677580387" sldId="569"/>
            <ac:spMk id="4" creationId="{D63ECEBF-AA79-FF36-AE6E-897C70459FE6}"/>
          </ac:spMkLst>
        </pc:spChg>
        <pc:spChg chg="mod">
          <ac:chgData name="Ben Mali Macfadyen" userId="a93e0931-cad7-43e3-a167-284703827bce" providerId="ADAL" clId="{95014721-625C-4002-89AE-DAB1A5715960}" dt="2026-08-04T16:15:07.637" v="32" actId="1076"/>
          <ac:spMkLst>
            <pc:docMk/>
            <pc:sldMk cId="2677580387" sldId="569"/>
            <ac:spMk id="5" creationId="{93BCD0E5-1C3B-4F72-7169-2DB56DDF2579}"/>
          </ac:spMkLst>
        </pc:spChg>
        <pc:spChg chg="mod">
          <ac:chgData name="Ben Mali Macfadyen" userId="a93e0931-cad7-43e3-a167-284703827bce" providerId="ADAL" clId="{95014721-625C-4002-89AE-DAB1A5715960}" dt="2026-08-05T11:47:08.839" v="1483" actId="1076"/>
          <ac:spMkLst>
            <pc:docMk/>
            <pc:sldMk cId="2677580387" sldId="569"/>
            <ac:spMk id="9" creationId="{7C04F802-E5A9-840E-8C1D-3EAA01373D24}"/>
          </ac:spMkLst>
        </pc:spChg>
        <pc:picChg chg="mod">
          <ac:chgData name="Ben Mali Macfadyen" userId="a93e0931-cad7-43e3-a167-284703827bce" providerId="ADAL" clId="{95014721-625C-4002-89AE-DAB1A5715960}" dt="2026-08-05T11:47:18.219" v="1486" actId="1076"/>
          <ac:picMkLst>
            <pc:docMk/>
            <pc:sldMk cId="2677580387" sldId="569"/>
            <ac:picMk id="3" creationId="{DB61D886-C29D-05C1-ADEA-55998E3502EA}"/>
          </ac:picMkLst>
        </pc:picChg>
        <pc:picChg chg="add mod modCrop">
          <ac:chgData name="Ben Mali Macfadyen" userId="a93e0931-cad7-43e3-a167-284703827bce" providerId="ADAL" clId="{95014721-625C-4002-89AE-DAB1A5715960}" dt="2026-08-05T11:47:14.120" v="1485" actId="1076"/>
          <ac:picMkLst>
            <pc:docMk/>
            <pc:sldMk cId="2677580387" sldId="569"/>
            <ac:picMk id="16" creationId="{FB4B6163-42C0-1D3C-23FD-B09906E2A314}"/>
          </ac:picMkLst>
        </pc:picChg>
        <pc:picChg chg="add mod modCrop">
          <ac:chgData name="Ben Mali Macfadyen" userId="a93e0931-cad7-43e3-a167-284703827bce" providerId="ADAL" clId="{95014721-625C-4002-89AE-DAB1A5715960}" dt="2026-08-05T11:47:05.792" v="1482" actId="1076"/>
          <ac:picMkLst>
            <pc:docMk/>
            <pc:sldMk cId="2677580387" sldId="569"/>
            <ac:picMk id="18" creationId="{A20C3A9A-C481-5942-CEE9-30655FA16CFE}"/>
          </ac:picMkLst>
        </pc:picChg>
      </pc:sldChg>
      <pc:sldChg chg="addSp delSp modSp mod">
        <pc:chgData name="Ben Mali Macfadyen" userId="a93e0931-cad7-43e3-a167-284703827bce" providerId="ADAL" clId="{95014721-625C-4002-89AE-DAB1A5715960}" dt="2026-08-24T08:44:15.911" v="1761" actId="1076"/>
        <pc:sldMkLst>
          <pc:docMk/>
          <pc:sldMk cId="3047899331" sldId="582"/>
        </pc:sldMkLst>
        <pc:spChg chg="add mod">
          <ac:chgData name="Ben Mali Macfadyen" userId="a93e0931-cad7-43e3-a167-284703827bce" providerId="ADAL" clId="{95014721-625C-4002-89AE-DAB1A5715960}" dt="2026-08-24T08:44:15.911" v="1761" actId="1076"/>
          <ac:spMkLst>
            <pc:docMk/>
            <pc:sldMk cId="3047899331" sldId="582"/>
            <ac:spMk id="7" creationId="{7F5AA992-4F29-E54B-7C2E-9E07AAC94E6C}"/>
          </ac:spMkLst>
        </pc:spChg>
        <pc:picChg chg="add mod">
          <ac:chgData name="Ben Mali Macfadyen" userId="a93e0931-cad7-43e3-a167-284703827bce" providerId="ADAL" clId="{95014721-625C-4002-89AE-DAB1A5715960}" dt="2026-08-24T08:31:51.728" v="1719"/>
          <ac:picMkLst>
            <pc:docMk/>
            <pc:sldMk cId="3047899331" sldId="582"/>
            <ac:picMk id="6" creationId="{E6ED5678-70B0-C7C2-8BF0-0237EA4A1BD7}"/>
          </ac:picMkLst>
        </pc:picChg>
      </pc:sldChg>
      <pc:sldChg chg="delSp modSp mod ord">
        <pc:chgData name="Ben Mali Macfadyen" userId="a93e0931-cad7-43e3-a167-284703827bce" providerId="ADAL" clId="{95014721-625C-4002-89AE-DAB1A5715960}" dt="2026-08-05T11:10:00.990" v="1394" actId="1076"/>
        <pc:sldMkLst>
          <pc:docMk/>
          <pc:sldMk cId="1378823703" sldId="585"/>
        </pc:sldMkLst>
        <pc:spChg chg="mod">
          <ac:chgData name="Ben Mali Macfadyen" userId="a93e0931-cad7-43e3-a167-284703827bce" providerId="ADAL" clId="{95014721-625C-4002-89AE-DAB1A5715960}" dt="2026-08-05T11:10:00.990" v="1394" actId="1076"/>
          <ac:spMkLst>
            <pc:docMk/>
            <pc:sldMk cId="1378823703" sldId="585"/>
            <ac:spMk id="10" creationId="{9AB76F32-E7DC-A44C-A2CA-F1799E16AF95}"/>
          </ac:spMkLst>
        </pc:spChg>
        <pc:spChg chg="mod">
          <ac:chgData name="Ben Mali Macfadyen" userId="a93e0931-cad7-43e3-a167-284703827bce" providerId="ADAL" clId="{95014721-625C-4002-89AE-DAB1A5715960}" dt="2026-08-05T11:09:58.087" v="1393" actId="1076"/>
          <ac:spMkLst>
            <pc:docMk/>
            <pc:sldMk cId="1378823703" sldId="585"/>
            <ac:spMk id="16" creationId="{7138FE0A-2ACC-9E7F-477C-345E59A57031}"/>
          </ac:spMkLst>
        </pc:spChg>
        <pc:spChg chg="mod">
          <ac:chgData name="Ben Mali Macfadyen" userId="a93e0931-cad7-43e3-a167-284703827bce" providerId="ADAL" clId="{95014721-625C-4002-89AE-DAB1A5715960}" dt="2026-08-05T11:09:52.812" v="1392" actId="255"/>
          <ac:spMkLst>
            <pc:docMk/>
            <pc:sldMk cId="1378823703" sldId="585"/>
            <ac:spMk id="20" creationId="{276A67D1-0A4B-5BB9-8108-134FAA33AD60}"/>
          </ac:spMkLst>
        </pc:spChg>
        <pc:picChg chg="mod">
          <ac:chgData name="Ben Mali Macfadyen" userId="a93e0931-cad7-43e3-a167-284703827bce" providerId="ADAL" clId="{95014721-625C-4002-89AE-DAB1A5715960}" dt="2026-08-05T11:09:42.231" v="1390" actId="1076"/>
          <ac:picMkLst>
            <pc:docMk/>
            <pc:sldMk cId="1378823703" sldId="585"/>
            <ac:picMk id="4" creationId="{6114AA13-1B4D-FD5F-CEDB-2FC485F5D581}"/>
          </ac:picMkLst>
        </pc:picChg>
      </pc:sldChg>
      <pc:sldChg chg="addSp delSp modSp mod">
        <pc:chgData name="Ben Mali Macfadyen" userId="a93e0931-cad7-43e3-a167-284703827bce" providerId="ADAL" clId="{95014721-625C-4002-89AE-DAB1A5715960}" dt="2026-08-05T14:04:53.772" v="1685" actId="20577"/>
        <pc:sldMkLst>
          <pc:docMk/>
          <pc:sldMk cId="67825447" sldId="586"/>
        </pc:sldMkLst>
        <pc:spChg chg="mod">
          <ac:chgData name="Ben Mali Macfadyen" userId="a93e0931-cad7-43e3-a167-284703827bce" providerId="ADAL" clId="{95014721-625C-4002-89AE-DAB1A5715960}" dt="2026-08-05T11:09:08.332" v="1384" actId="20577"/>
          <ac:spMkLst>
            <pc:docMk/>
            <pc:sldMk cId="67825447" sldId="586"/>
            <ac:spMk id="5" creationId="{552E3C9C-4491-A526-3859-0FCAD96CB90C}"/>
          </ac:spMkLst>
        </pc:spChg>
        <pc:spChg chg="add">
          <ac:chgData name="Ben Mali Macfadyen" userId="a93e0931-cad7-43e3-a167-284703827bce" providerId="ADAL" clId="{95014721-625C-4002-89AE-DAB1A5715960}" dt="2026-08-05T11:41:00.379" v="1438" actId="22"/>
          <ac:spMkLst>
            <pc:docMk/>
            <pc:sldMk cId="67825447" sldId="586"/>
            <ac:spMk id="17" creationId="{6D485C11-4DA5-637A-D39A-B3A4CE7896BA}"/>
          </ac:spMkLst>
        </pc:spChg>
        <pc:spChg chg="add mod">
          <ac:chgData name="Ben Mali Macfadyen" userId="a93e0931-cad7-43e3-a167-284703827bce" providerId="ADAL" clId="{95014721-625C-4002-89AE-DAB1A5715960}" dt="2026-08-05T14:04:53.772" v="1685" actId="20577"/>
          <ac:spMkLst>
            <pc:docMk/>
            <pc:sldMk cId="67825447" sldId="586"/>
            <ac:spMk id="19" creationId="{A4691F32-E97E-2558-4DB0-D60D84D6619A}"/>
          </ac:spMkLst>
        </pc:spChg>
        <pc:picChg chg="add mod">
          <ac:chgData name="Ben Mali Macfadyen" userId="a93e0931-cad7-43e3-a167-284703827bce" providerId="ADAL" clId="{95014721-625C-4002-89AE-DAB1A5715960}" dt="2026-08-05T11:41:13.335" v="1442" actId="1076"/>
          <ac:picMkLst>
            <pc:docMk/>
            <pc:sldMk cId="67825447" sldId="586"/>
            <ac:picMk id="15" creationId="{E61D12E5-078D-DF91-46A1-C4DA47ED9A9D}"/>
          </ac:picMkLst>
        </pc:picChg>
      </pc:sldChg>
      <pc:sldChg chg="addSp delSp modSp mod">
        <pc:chgData name="Ben Mali Macfadyen" userId="a93e0931-cad7-43e3-a167-284703827bce" providerId="ADAL" clId="{95014721-625C-4002-89AE-DAB1A5715960}" dt="2026-08-05T10:49:17.573" v="1230" actId="20577"/>
        <pc:sldMkLst>
          <pc:docMk/>
          <pc:sldMk cId="428172203" sldId="587"/>
        </pc:sldMkLst>
        <pc:spChg chg="mod">
          <ac:chgData name="Ben Mali Macfadyen" userId="a93e0931-cad7-43e3-a167-284703827bce" providerId="ADAL" clId="{95014721-625C-4002-89AE-DAB1A5715960}" dt="2026-08-05T10:49:17.573" v="1230" actId="20577"/>
          <ac:spMkLst>
            <pc:docMk/>
            <pc:sldMk cId="428172203" sldId="587"/>
            <ac:spMk id="4" creationId="{C39C52A5-65CE-8C73-ADB7-665BE049190B}"/>
          </ac:spMkLst>
        </pc:spChg>
        <pc:spChg chg="add">
          <ac:chgData name="Ben Mali Macfadyen" userId="a93e0931-cad7-43e3-a167-284703827bce" providerId="ADAL" clId="{95014721-625C-4002-89AE-DAB1A5715960}" dt="2026-08-05T10:48:36.035" v="1216" actId="22"/>
          <ac:spMkLst>
            <pc:docMk/>
            <pc:sldMk cId="428172203" sldId="587"/>
            <ac:spMk id="14" creationId="{A74749DB-63ED-2CCA-4B19-EC06C736E046}"/>
          </ac:spMkLst>
        </pc:spChg>
        <pc:picChg chg="add">
          <ac:chgData name="Ben Mali Macfadyen" userId="a93e0931-cad7-43e3-a167-284703827bce" providerId="ADAL" clId="{95014721-625C-4002-89AE-DAB1A5715960}" dt="2026-08-05T10:48:36.035" v="1216" actId="22"/>
          <ac:picMkLst>
            <pc:docMk/>
            <pc:sldMk cId="428172203" sldId="587"/>
            <ac:picMk id="12" creationId="{011B9FB5-F99B-D521-B2AC-E2695F2EF124}"/>
          </ac:picMkLst>
        </pc:picChg>
      </pc:sldChg>
      <pc:sldChg chg="modSp add mod">
        <pc:chgData name="Ben Mali Macfadyen" userId="a93e0931-cad7-43e3-a167-284703827bce" providerId="ADAL" clId="{95014721-625C-4002-89AE-DAB1A5715960}" dt="2026-08-04T16:30:35.878" v="572" actId="121"/>
        <pc:sldMkLst>
          <pc:docMk/>
          <pc:sldMk cId="2917156966" sldId="590"/>
        </pc:sldMkLst>
        <pc:spChg chg="mod">
          <ac:chgData name="Ben Mali Macfadyen" userId="a93e0931-cad7-43e3-a167-284703827bce" providerId="ADAL" clId="{95014721-625C-4002-89AE-DAB1A5715960}" dt="2026-08-04T16:29:17.857" v="492" actId="313"/>
          <ac:spMkLst>
            <pc:docMk/>
            <pc:sldMk cId="2917156966" sldId="590"/>
            <ac:spMk id="2" creationId="{999AB417-4E53-1202-279F-60A538EE523B}"/>
          </ac:spMkLst>
        </pc:spChg>
        <pc:spChg chg="mod">
          <ac:chgData name="Ben Mali Macfadyen" userId="a93e0931-cad7-43e3-a167-284703827bce" providerId="ADAL" clId="{95014721-625C-4002-89AE-DAB1A5715960}" dt="2026-08-04T16:29:37.765" v="505" actId="113"/>
          <ac:spMkLst>
            <pc:docMk/>
            <pc:sldMk cId="2917156966" sldId="590"/>
            <ac:spMk id="3" creationId="{BD0C324E-9667-A865-4F93-34F179744D93}"/>
          </ac:spMkLst>
        </pc:spChg>
        <pc:spChg chg="mod">
          <ac:chgData name="Ben Mali Macfadyen" userId="a93e0931-cad7-43e3-a167-284703827bce" providerId="ADAL" clId="{95014721-625C-4002-89AE-DAB1A5715960}" dt="2026-08-04T16:29:51.454" v="519" actId="1076"/>
          <ac:spMkLst>
            <pc:docMk/>
            <pc:sldMk cId="2917156966" sldId="590"/>
            <ac:spMk id="12" creationId="{E5A18112-EB9E-A505-CA37-85B299795278}"/>
          </ac:spMkLst>
        </pc:spChg>
        <pc:spChg chg="mod">
          <ac:chgData name="Ben Mali Macfadyen" userId="a93e0931-cad7-43e3-a167-284703827bce" providerId="ADAL" clId="{95014721-625C-4002-89AE-DAB1A5715960}" dt="2026-08-04T16:30:16.022" v="547" actId="113"/>
          <ac:spMkLst>
            <pc:docMk/>
            <pc:sldMk cId="2917156966" sldId="590"/>
            <ac:spMk id="15" creationId="{5AA75F3F-460E-CC74-6ADE-9B16154BD343}"/>
          </ac:spMkLst>
        </pc:spChg>
        <pc:spChg chg="mod">
          <ac:chgData name="Ben Mali Macfadyen" userId="a93e0931-cad7-43e3-a167-284703827bce" providerId="ADAL" clId="{95014721-625C-4002-89AE-DAB1A5715960}" dt="2026-08-04T16:30:35.878" v="572" actId="121"/>
          <ac:spMkLst>
            <pc:docMk/>
            <pc:sldMk cId="2917156966" sldId="590"/>
            <ac:spMk id="17" creationId="{725BFCEC-CA81-4A4A-21B8-48332430CACE}"/>
          </ac:spMkLst>
        </pc:spChg>
        <pc:spChg chg="mod">
          <ac:chgData name="Ben Mali Macfadyen" userId="a93e0931-cad7-43e3-a167-284703827bce" providerId="ADAL" clId="{95014721-625C-4002-89AE-DAB1A5715960}" dt="2026-08-04T16:30:29.957" v="571" actId="113"/>
          <ac:spMkLst>
            <pc:docMk/>
            <pc:sldMk cId="2917156966" sldId="590"/>
            <ac:spMk id="19" creationId="{8E8E4890-F466-0DB7-07B6-CE440ED9E2CB}"/>
          </ac:spMkLst>
        </pc:spChg>
        <pc:picChg chg="mod">
          <ac:chgData name="Ben Mali Macfadyen" userId="a93e0931-cad7-43e3-a167-284703827bce" providerId="ADAL" clId="{95014721-625C-4002-89AE-DAB1A5715960}" dt="2026-08-04T16:30:03.766" v="536" actId="1076"/>
          <ac:picMkLst>
            <pc:docMk/>
            <pc:sldMk cId="2917156966" sldId="590"/>
            <ac:picMk id="18" creationId="{17DE6917-11E3-2FEC-4820-629D8BB61A02}"/>
          </ac:picMkLst>
        </pc:picChg>
      </pc:sldChg>
      <pc:sldChg chg="modSp mod">
        <pc:chgData name="Ben Mali Macfadyen" userId="a93e0931-cad7-43e3-a167-284703827bce" providerId="ADAL" clId="{95014721-625C-4002-89AE-DAB1A5715960}" dt="2026-08-04T16:38:39.001" v="816" actId="404"/>
        <pc:sldMkLst>
          <pc:docMk/>
          <pc:sldMk cId="2366150485" sldId="591"/>
        </pc:sldMkLst>
        <pc:spChg chg="mod">
          <ac:chgData name="Ben Mali Macfadyen" userId="a93e0931-cad7-43e3-a167-284703827bce" providerId="ADAL" clId="{95014721-625C-4002-89AE-DAB1A5715960}" dt="2026-08-04T16:38:13.712" v="736" actId="20577"/>
          <ac:spMkLst>
            <pc:docMk/>
            <pc:sldMk cId="2366150485" sldId="591"/>
            <ac:spMk id="5" creationId="{E479229A-E099-9B74-5455-59BE78242CC3}"/>
          </ac:spMkLst>
        </pc:spChg>
        <pc:spChg chg="mod">
          <ac:chgData name="Ben Mali Macfadyen" userId="a93e0931-cad7-43e3-a167-284703827bce" providerId="ADAL" clId="{95014721-625C-4002-89AE-DAB1A5715960}" dt="2026-08-04T16:38:39.001" v="816" actId="404"/>
          <ac:spMkLst>
            <pc:docMk/>
            <pc:sldMk cId="2366150485" sldId="591"/>
            <ac:spMk id="27" creationId="{B3AA67DB-2EEE-D45B-FE17-1F8072C14B46}"/>
          </ac:spMkLst>
        </pc:spChg>
      </pc:sldChg>
      <pc:sldChg chg="addSp modSp mod">
        <pc:chgData name="Ben Mali Macfadyen" userId="a93e0931-cad7-43e3-a167-284703827bce" providerId="ADAL" clId="{95014721-625C-4002-89AE-DAB1A5715960}" dt="2026-08-04T16:40:27.826" v="929" actId="20577"/>
        <pc:sldMkLst>
          <pc:docMk/>
          <pc:sldMk cId="2313539614" sldId="592"/>
        </pc:sldMkLst>
        <pc:spChg chg="add mod">
          <ac:chgData name="Ben Mali Macfadyen" userId="a93e0931-cad7-43e3-a167-284703827bce" providerId="ADAL" clId="{95014721-625C-4002-89AE-DAB1A5715960}" dt="2026-08-04T16:39:45.268" v="853" actId="1076"/>
          <ac:spMkLst>
            <pc:docMk/>
            <pc:sldMk cId="2313539614" sldId="592"/>
            <ac:spMk id="7" creationId="{68BF19FE-F644-FD62-34AF-6E765BAE0198}"/>
          </ac:spMkLst>
        </pc:spChg>
        <pc:spChg chg="mod">
          <ac:chgData name="Ben Mali Macfadyen" userId="a93e0931-cad7-43e3-a167-284703827bce" providerId="ADAL" clId="{95014721-625C-4002-89AE-DAB1A5715960}" dt="2026-08-04T16:40:27.826" v="929" actId="20577"/>
          <ac:spMkLst>
            <pc:docMk/>
            <pc:sldMk cId="2313539614" sldId="592"/>
            <ac:spMk id="35" creationId="{6D673D4C-9650-E28C-1A17-997F70AA19FE}"/>
          </ac:spMkLst>
        </pc:spChg>
        <pc:spChg chg="mod">
          <ac:chgData name="Ben Mali Macfadyen" userId="a93e0931-cad7-43e3-a167-284703827bce" providerId="ADAL" clId="{95014721-625C-4002-89AE-DAB1A5715960}" dt="2026-08-04T16:40:04.718" v="865" actId="20577"/>
          <ac:spMkLst>
            <pc:docMk/>
            <pc:sldMk cId="2313539614" sldId="592"/>
            <ac:spMk id="45" creationId="{CD370885-F9D6-6CAE-915F-386866F7B265}"/>
          </ac:spMkLst>
        </pc:spChg>
        <pc:spChg chg="mod">
          <ac:chgData name="Ben Mali Macfadyen" userId="a93e0931-cad7-43e3-a167-284703827bce" providerId="ADAL" clId="{95014721-625C-4002-89AE-DAB1A5715960}" dt="2026-08-04T16:39:10.260" v="845" actId="1076"/>
          <ac:spMkLst>
            <pc:docMk/>
            <pc:sldMk cId="2313539614" sldId="592"/>
            <ac:spMk id="47" creationId="{9820505C-7BB9-4C58-2D25-0C7CC1C9052D}"/>
          </ac:spMkLst>
        </pc:spChg>
        <pc:spChg chg="mod">
          <ac:chgData name="Ben Mali Macfadyen" userId="a93e0931-cad7-43e3-a167-284703827bce" providerId="ADAL" clId="{95014721-625C-4002-89AE-DAB1A5715960}" dt="2026-08-04T16:39:23.769" v="850" actId="1076"/>
          <ac:spMkLst>
            <pc:docMk/>
            <pc:sldMk cId="2313539614" sldId="592"/>
            <ac:spMk id="49" creationId="{FEA9F872-DE06-C2F3-E386-06F955881EC2}"/>
          </ac:spMkLst>
        </pc:spChg>
        <pc:spChg chg="mod">
          <ac:chgData name="Ben Mali Macfadyen" userId="a93e0931-cad7-43e3-a167-284703827bce" providerId="ADAL" clId="{95014721-625C-4002-89AE-DAB1A5715960}" dt="2026-08-04T16:39:38.548" v="852" actId="1076"/>
          <ac:spMkLst>
            <pc:docMk/>
            <pc:sldMk cId="2313539614" sldId="592"/>
            <ac:spMk id="51" creationId="{CF16AA1F-F604-BD13-AC4A-60B8287A81C8}"/>
          </ac:spMkLst>
        </pc:spChg>
        <pc:spChg chg="mod">
          <ac:chgData name="Ben Mali Macfadyen" userId="a93e0931-cad7-43e3-a167-284703827bce" providerId="ADAL" clId="{95014721-625C-4002-89AE-DAB1A5715960}" dt="2026-08-04T16:39:25.454" v="851" actId="1076"/>
          <ac:spMkLst>
            <pc:docMk/>
            <pc:sldMk cId="2313539614" sldId="592"/>
            <ac:spMk id="53" creationId="{3017A85F-CBB8-8B5E-83CF-B91BAAA4C5B7}"/>
          </ac:spMkLst>
        </pc:spChg>
      </pc:sldChg>
      <pc:sldChg chg="addSp delSp modSp mod">
        <pc:chgData name="Ben Mali Macfadyen" userId="a93e0931-cad7-43e3-a167-284703827bce" providerId="ADAL" clId="{95014721-625C-4002-89AE-DAB1A5715960}" dt="2026-08-05T14:05:41.989" v="1692" actId="1076"/>
        <pc:sldMkLst>
          <pc:docMk/>
          <pc:sldMk cId="3844663079" sldId="594"/>
        </pc:sldMkLst>
        <pc:spChg chg="mod">
          <ac:chgData name="Ben Mali Macfadyen" userId="a93e0931-cad7-43e3-a167-284703827bce" providerId="ADAL" clId="{95014721-625C-4002-89AE-DAB1A5715960}" dt="2026-08-05T14:05:41.989" v="1692" actId="1076"/>
          <ac:spMkLst>
            <pc:docMk/>
            <pc:sldMk cId="3844663079" sldId="594"/>
            <ac:spMk id="4" creationId="{799123EE-7AA4-96EF-9244-4E84C5EE404D}"/>
          </ac:spMkLst>
        </pc:spChg>
        <pc:spChg chg="add mod">
          <ac:chgData name="Ben Mali Macfadyen" userId="a93e0931-cad7-43e3-a167-284703827bce" providerId="ADAL" clId="{95014721-625C-4002-89AE-DAB1A5715960}" dt="2026-08-05T10:57:58.840" v="1255" actId="1076"/>
          <ac:spMkLst>
            <pc:docMk/>
            <pc:sldMk cId="3844663079" sldId="594"/>
            <ac:spMk id="9" creationId="{654A2E52-7111-B746-8F2B-AE2E9D82CF2D}"/>
          </ac:spMkLst>
        </pc:spChg>
        <pc:picChg chg="add mod">
          <ac:chgData name="Ben Mali Macfadyen" userId="a93e0931-cad7-43e3-a167-284703827bce" providerId="ADAL" clId="{95014721-625C-4002-89AE-DAB1A5715960}" dt="2026-08-05T10:57:30.923" v="1235" actId="1076"/>
          <ac:picMkLst>
            <pc:docMk/>
            <pc:sldMk cId="3844663079" sldId="594"/>
            <ac:picMk id="3" creationId="{94D29E4A-2C2F-F09A-00FD-F286D2E3726B}"/>
          </ac:picMkLst>
        </pc:picChg>
      </pc:sldChg>
      <pc:sldChg chg="addSp delSp modSp mod">
        <pc:chgData name="Ben Mali Macfadyen" userId="a93e0931-cad7-43e3-a167-284703827bce" providerId="ADAL" clId="{95014721-625C-4002-89AE-DAB1A5715960}" dt="2026-08-05T11:26:59.032" v="1437" actId="22"/>
        <pc:sldMkLst>
          <pc:docMk/>
          <pc:sldMk cId="4062985880" sldId="596"/>
        </pc:sldMkLst>
        <pc:spChg chg="mod">
          <ac:chgData name="Ben Mali Macfadyen" userId="a93e0931-cad7-43e3-a167-284703827bce" providerId="ADAL" clId="{95014721-625C-4002-89AE-DAB1A5715960}" dt="2026-08-05T11:24:01.406" v="1429" actId="14100"/>
          <ac:spMkLst>
            <pc:docMk/>
            <pc:sldMk cId="4062985880" sldId="596"/>
            <ac:spMk id="11" creationId="{31213F70-B7AC-43F1-1C47-45E4C1BE50F6}"/>
          </ac:spMkLst>
        </pc:spChg>
        <pc:spChg chg="mod">
          <ac:chgData name="Ben Mali Macfadyen" userId="a93e0931-cad7-43e3-a167-284703827bce" providerId="ADAL" clId="{95014721-625C-4002-89AE-DAB1A5715960}" dt="2026-08-05T11:23:56.850" v="1428" actId="14100"/>
          <ac:spMkLst>
            <pc:docMk/>
            <pc:sldMk cId="4062985880" sldId="596"/>
            <ac:spMk id="16" creationId="{6885BBB4-0561-7E33-32CE-9269BA614B95}"/>
          </ac:spMkLst>
        </pc:spChg>
        <pc:spChg chg="add">
          <ac:chgData name="Ben Mali Macfadyen" userId="a93e0931-cad7-43e3-a167-284703827bce" providerId="ADAL" clId="{95014721-625C-4002-89AE-DAB1A5715960}" dt="2026-08-05T11:26:59.032" v="1437" actId="22"/>
          <ac:spMkLst>
            <pc:docMk/>
            <pc:sldMk cId="4062985880" sldId="596"/>
            <ac:spMk id="19" creationId="{035977B2-657E-B8B3-B7C0-648F3CD09672}"/>
          </ac:spMkLst>
        </pc:spChg>
        <pc:spChg chg="add">
          <ac:chgData name="Ben Mali Macfadyen" userId="a93e0931-cad7-43e3-a167-284703827bce" providerId="ADAL" clId="{95014721-625C-4002-89AE-DAB1A5715960}" dt="2026-08-05T11:26:59.032" v="1437" actId="22"/>
          <ac:spMkLst>
            <pc:docMk/>
            <pc:sldMk cId="4062985880" sldId="596"/>
            <ac:spMk id="21" creationId="{93BCB491-4182-BC0B-0895-5C7A96F2231E}"/>
          </ac:spMkLst>
        </pc:spChg>
        <pc:spChg chg="add">
          <ac:chgData name="Ben Mali Macfadyen" userId="a93e0931-cad7-43e3-a167-284703827bce" providerId="ADAL" clId="{95014721-625C-4002-89AE-DAB1A5715960}" dt="2026-08-05T11:26:59.032" v="1437" actId="22"/>
          <ac:spMkLst>
            <pc:docMk/>
            <pc:sldMk cId="4062985880" sldId="596"/>
            <ac:spMk id="23" creationId="{840E279F-9910-9ABE-BB27-3280D6834BEC}"/>
          </ac:spMkLst>
        </pc:spChg>
      </pc:sldChg>
      <pc:sldChg chg="addSp delSp modSp mod">
        <pc:chgData name="Ben Mali Macfadyen" userId="a93e0931-cad7-43e3-a167-284703827bce" providerId="ADAL" clId="{95014721-625C-4002-89AE-DAB1A5715960}" dt="2026-08-05T14:06:02.898" v="1697" actId="20577"/>
        <pc:sldMkLst>
          <pc:docMk/>
          <pc:sldMk cId="2018738978" sldId="597"/>
        </pc:sldMkLst>
        <pc:spChg chg="mod">
          <ac:chgData name="Ben Mali Macfadyen" userId="a93e0931-cad7-43e3-a167-284703827bce" providerId="ADAL" clId="{95014721-625C-4002-89AE-DAB1A5715960}" dt="2026-08-05T14:06:02.898" v="1697" actId="20577"/>
          <ac:spMkLst>
            <pc:docMk/>
            <pc:sldMk cId="2018738978" sldId="597"/>
            <ac:spMk id="2" creationId="{C7C84B5E-C791-B308-12FB-D8F06B02BB14}"/>
          </ac:spMkLst>
        </pc:spChg>
        <pc:spChg chg="add">
          <ac:chgData name="Ben Mali Macfadyen" userId="a93e0931-cad7-43e3-a167-284703827bce" providerId="ADAL" clId="{95014721-625C-4002-89AE-DAB1A5715960}" dt="2026-08-05T11:55:46.714" v="1518" actId="22"/>
          <ac:spMkLst>
            <pc:docMk/>
            <pc:sldMk cId="2018738978" sldId="597"/>
            <ac:spMk id="4" creationId="{25765B21-5CBC-6822-9549-F5CA3C7EB676}"/>
          </ac:spMkLst>
        </pc:spChg>
        <pc:spChg chg="add">
          <ac:chgData name="Ben Mali Macfadyen" userId="a93e0931-cad7-43e3-a167-284703827bce" providerId="ADAL" clId="{95014721-625C-4002-89AE-DAB1A5715960}" dt="2026-08-05T11:55:46.714" v="1518" actId="22"/>
          <ac:spMkLst>
            <pc:docMk/>
            <pc:sldMk cId="2018738978" sldId="597"/>
            <ac:spMk id="7" creationId="{6196F18F-6A41-9B22-377E-9A023D4805B5}"/>
          </ac:spMkLst>
        </pc:spChg>
        <pc:spChg chg="mod">
          <ac:chgData name="Ben Mali Macfadyen" userId="a93e0931-cad7-43e3-a167-284703827bce" providerId="ADAL" clId="{95014721-625C-4002-89AE-DAB1A5715960}" dt="2026-08-05T11:55:55.066" v="1520" actId="1076"/>
          <ac:spMkLst>
            <pc:docMk/>
            <pc:sldMk cId="2018738978" sldId="597"/>
            <ac:spMk id="20" creationId="{A43C5821-02B8-D9F6-D91F-A1EE1341C354}"/>
          </ac:spMkLst>
        </pc:spChg>
        <pc:picChg chg="mod">
          <ac:chgData name="Ben Mali Macfadyen" userId="a93e0931-cad7-43e3-a167-284703827bce" providerId="ADAL" clId="{95014721-625C-4002-89AE-DAB1A5715960}" dt="2026-08-05T11:55:51.446" v="1519" actId="1076"/>
          <ac:picMkLst>
            <pc:docMk/>
            <pc:sldMk cId="2018738978" sldId="597"/>
            <ac:picMk id="8" creationId="{AEE2E1B5-9490-3C98-91EF-3243966ACCAA}"/>
          </ac:picMkLst>
        </pc:picChg>
        <pc:picChg chg="add del">
          <ac:chgData name="Ben Mali Macfadyen" userId="a93e0931-cad7-43e3-a167-284703827bce" providerId="ADAL" clId="{95014721-625C-4002-89AE-DAB1A5715960}" dt="2026-08-05T11:55:42.645" v="1516" actId="478"/>
          <ac:picMkLst>
            <pc:docMk/>
            <pc:sldMk cId="2018738978" sldId="597"/>
            <ac:picMk id="34" creationId="{C0F9964B-F4C8-E516-6C90-E7B6B6F72283}"/>
          </ac:picMkLst>
        </pc:picChg>
      </pc:sldChg>
      <pc:sldChg chg="addSp modSp mod">
        <pc:chgData name="Ben Mali Macfadyen" userId="a93e0931-cad7-43e3-a167-284703827bce" providerId="ADAL" clId="{95014721-625C-4002-89AE-DAB1A5715960}" dt="2026-08-05T14:06:29.518" v="1698" actId="1076"/>
        <pc:sldMkLst>
          <pc:docMk/>
          <pc:sldMk cId="2632563214" sldId="598"/>
        </pc:sldMkLst>
        <pc:spChg chg="mod">
          <ac:chgData name="Ben Mali Macfadyen" userId="a93e0931-cad7-43e3-a167-284703827bce" providerId="ADAL" clId="{95014721-625C-4002-89AE-DAB1A5715960}" dt="2026-08-05T11:11:17.671" v="1409" actId="1076"/>
          <ac:spMkLst>
            <pc:docMk/>
            <pc:sldMk cId="2632563214" sldId="598"/>
            <ac:spMk id="2" creationId="{8F89F944-9205-E8DC-C442-94A4AFA2E7F9}"/>
          </ac:spMkLst>
        </pc:spChg>
        <pc:spChg chg="mod">
          <ac:chgData name="Ben Mali Macfadyen" userId="a93e0931-cad7-43e3-a167-284703827bce" providerId="ADAL" clId="{95014721-625C-4002-89AE-DAB1A5715960}" dt="2026-08-05T14:06:29.518" v="1698" actId="1076"/>
          <ac:spMkLst>
            <pc:docMk/>
            <pc:sldMk cId="2632563214" sldId="598"/>
            <ac:spMk id="4" creationId="{9784D15E-F947-7C7C-9DCB-F9FA5532BC3A}"/>
          </ac:spMkLst>
        </pc:spChg>
        <pc:spChg chg="add mod">
          <ac:chgData name="Ben Mali Macfadyen" userId="a93e0931-cad7-43e3-a167-284703827bce" providerId="ADAL" clId="{95014721-625C-4002-89AE-DAB1A5715960}" dt="2026-08-05T11:11:14.336" v="1408" actId="1076"/>
          <ac:spMkLst>
            <pc:docMk/>
            <pc:sldMk cId="2632563214" sldId="598"/>
            <ac:spMk id="5" creationId="{33883A4B-CC32-D412-AAE5-5A72BBCD6453}"/>
          </ac:spMkLst>
        </pc:spChg>
        <pc:spChg chg="add mod">
          <ac:chgData name="Ben Mali Macfadyen" userId="a93e0931-cad7-43e3-a167-284703827bce" providerId="ADAL" clId="{95014721-625C-4002-89AE-DAB1A5715960}" dt="2026-08-05T11:11:12.197" v="1407" actId="1076"/>
          <ac:spMkLst>
            <pc:docMk/>
            <pc:sldMk cId="2632563214" sldId="598"/>
            <ac:spMk id="9" creationId="{5B02FBF6-F7DE-4D5B-8460-7F62DD8A5662}"/>
          </ac:spMkLst>
        </pc:spChg>
        <pc:spChg chg="add mod">
          <ac:chgData name="Ben Mali Macfadyen" userId="a93e0931-cad7-43e3-a167-284703827bce" providerId="ADAL" clId="{95014721-625C-4002-89AE-DAB1A5715960}" dt="2026-08-05T11:11:09.967" v="1406" actId="1076"/>
          <ac:spMkLst>
            <pc:docMk/>
            <pc:sldMk cId="2632563214" sldId="598"/>
            <ac:spMk id="11" creationId="{2FBE12BD-9BFD-A89C-EE31-CEA851640123}"/>
          </ac:spMkLst>
        </pc:spChg>
        <pc:picChg chg="add mod">
          <ac:chgData name="Ben Mali Macfadyen" userId="a93e0931-cad7-43e3-a167-284703827bce" providerId="ADAL" clId="{95014721-625C-4002-89AE-DAB1A5715960}" dt="2026-08-05T11:10:42.026" v="1398" actId="1076"/>
          <ac:picMkLst>
            <pc:docMk/>
            <pc:sldMk cId="2632563214" sldId="598"/>
            <ac:picMk id="13" creationId="{B9954CEF-A690-AE15-B309-20264011E915}"/>
          </ac:picMkLst>
        </pc:picChg>
      </pc:sldChg>
      <pc:sldChg chg="addSp modSp mod">
        <pc:chgData name="Ben Mali Macfadyen" userId="a93e0931-cad7-43e3-a167-284703827bce" providerId="ADAL" clId="{95014721-625C-4002-89AE-DAB1A5715960}" dt="2026-08-05T14:07:33.263" v="1710"/>
        <pc:sldMkLst>
          <pc:docMk/>
          <pc:sldMk cId="3292230667" sldId="599"/>
        </pc:sldMkLst>
        <pc:spChg chg="mod">
          <ac:chgData name="Ben Mali Macfadyen" userId="a93e0931-cad7-43e3-a167-284703827bce" providerId="ADAL" clId="{95014721-625C-4002-89AE-DAB1A5715960}" dt="2026-08-05T14:07:21.276" v="1709" actId="14100"/>
          <ac:spMkLst>
            <pc:docMk/>
            <pc:sldMk cId="3292230667" sldId="599"/>
            <ac:spMk id="4" creationId="{5B63E352-E8B5-1222-33AE-41CB4663D83C}"/>
          </ac:spMkLst>
        </pc:spChg>
        <pc:spChg chg="add">
          <ac:chgData name="Ben Mali Macfadyen" userId="a93e0931-cad7-43e3-a167-284703827bce" providerId="ADAL" clId="{95014721-625C-4002-89AE-DAB1A5715960}" dt="2026-08-05T11:21:54.605" v="1410" actId="22"/>
          <ac:spMkLst>
            <pc:docMk/>
            <pc:sldMk cId="3292230667" sldId="599"/>
            <ac:spMk id="9" creationId="{32440516-8FD6-8E48-4298-CEF8C3CA6A42}"/>
          </ac:spMkLst>
        </pc:spChg>
        <pc:picChg chg="add">
          <ac:chgData name="Ben Mali Macfadyen" userId="a93e0931-cad7-43e3-a167-284703827bce" providerId="ADAL" clId="{95014721-625C-4002-89AE-DAB1A5715960}" dt="2026-08-05T11:21:54.605" v="1410" actId="22"/>
          <ac:picMkLst>
            <pc:docMk/>
            <pc:sldMk cId="3292230667" sldId="599"/>
            <ac:picMk id="5" creationId="{BBEF38B6-887C-54CF-42EF-F2FE896EFB60}"/>
          </ac:picMkLst>
        </pc:picChg>
        <pc:picChg chg="add mod">
          <ac:chgData name="Ben Mali Macfadyen" userId="a93e0931-cad7-43e3-a167-284703827bce" providerId="ADAL" clId="{95014721-625C-4002-89AE-DAB1A5715960}" dt="2026-08-05T14:07:33.263" v="1710"/>
          <ac:picMkLst>
            <pc:docMk/>
            <pc:sldMk cId="3292230667" sldId="599"/>
            <ac:picMk id="8" creationId="{9AFDFD47-522C-7DB8-6C34-CDB1938B8B2A}"/>
          </ac:picMkLst>
        </pc:picChg>
      </pc:sldChg>
      <pc:sldChg chg="addSp delSp modSp mod">
        <pc:chgData name="Ben Mali Macfadyen" userId="a93e0931-cad7-43e3-a167-284703827bce" providerId="ADAL" clId="{95014721-625C-4002-89AE-DAB1A5715960}" dt="2026-08-05T11:53:57.875" v="1513" actId="20577"/>
        <pc:sldMkLst>
          <pc:docMk/>
          <pc:sldMk cId="1590376996" sldId="600"/>
        </pc:sldMkLst>
        <pc:spChg chg="mod">
          <ac:chgData name="Ben Mali Macfadyen" userId="a93e0931-cad7-43e3-a167-284703827bce" providerId="ADAL" clId="{95014721-625C-4002-89AE-DAB1A5715960}" dt="2026-08-04T16:37:01.984" v="635" actId="1076"/>
          <ac:spMkLst>
            <pc:docMk/>
            <pc:sldMk cId="1590376996" sldId="600"/>
            <ac:spMk id="5" creationId="{F9E4D8D1-73A9-C547-D986-278D7A87DF1F}"/>
          </ac:spMkLst>
        </pc:spChg>
        <pc:spChg chg="add mod">
          <ac:chgData name="Ben Mali Macfadyen" userId="a93e0931-cad7-43e3-a167-284703827bce" providerId="ADAL" clId="{95014721-625C-4002-89AE-DAB1A5715960}" dt="2026-08-05T11:48:35.314" v="1503" actId="164"/>
          <ac:spMkLst>
            <pc:docMk/>
            <pc:sldMk cId="1590376996" sldId="600"/>
            <ac:spMk id="12" creationId="{8A22138A-8474-1501-D52F-B8A89C73BE4C}"/>
          </ac:spMkLst>
        </pc:spChg>
        <pc:spChg chg="add mod">
          <ac:chgData name="Ben Mali Macfadyen" userId="a93e0931-cad7-43e3-a167-284703827bce" providerId="ADAL" clId="{95014721-625C-4002-89AE-DAB1A5715960}" dt="2026-08-05T11:53:57.875" v="1513" actId="20577"/>
          <ac:spMkLst>
            <pc:docMk/>
            <pc:sldMk cId="1590376996" sldId="600"/>
            <ac:spMk id="14" creationId="{D2BF4079-2D24-87B8-B032-F677CFE6F6F9}"/>
          </ac:spMkLst>
        </pc:spChg>
        <pc:grpChg chg="add del mod">
          <ac:chgData name="Ben Mali Macfadyen" userId="a93e0931-cad7-43e3-a167-284703827bce" providerId="ADAL" clId="{95014721-625C-4002-89AE-DAB1A5715960}" dt="2026-08-05T11:48:38.770" v="1505" actId="21"/>
          <ac:grpSpMkLst>
            <pc:docMk/>
            <pc:sldMk cId="1590376996" sldId="600"/>
            <ac:grpSpMk id="19" creationId="{8B7DBE51-908A-4ECF-AA6B-41674777F7C7}"/>
          </ac:grpSpMkLst>
        </pc:grpChg>
        <pc:picChg chg="add mod">
          <ac:chgData name="Ben Mali Macfadyen" userId="a93e0931-cad7-43e3-a167-284703827bce" providerId="ADAL" clId="{95014721-625C-4002-89AE-DAB1A5715960}" dt="2026-08-05T11:48:35.314" v="1503" actId="164"/>
          <ac:picMkLst>
            <pc:docMk/>
            <pc:sldMk cId="1590376996" sldId="600"/>
            <ac:picMk id="10" creationId="{66ABA72B-30A1-9EAA-4650-3DC3C074F77F}"/>
          </ac:picMkLst>
        </pc:picChg>
        <pc:picChg chg="add mod">
          <ac:chgData name="Ben Mali Macfadyen" userId="a93e0931-cad7-43e3-a167-284703827bce" providerId="ADAL" clId="{95014721-625C-4002-89AE-DAB1A5715960}" dt="2026-08-05T11:48:35.314" v="1503" actId="164"/>
          <ac:picMkLst>
            <pc:docMk/>
            <pc:sldMk cId="1590376996" sldId="600"/>
            <ac:picMk id="16" creationId="{57BAF87F-5D64-72D7-9AC6-E1FB181976B7}"/>
          </ac:picMkLst>
        </pc:picChg>
        <pc:picChg chg="add mod">
          <ac:chgData name="Ben Mali Macfadyen" userId="a93e0931-cad7-43e3-a167-284703827bce" providerId="ADAL" clId="{95014721-625C-4002-89AE-DAB1A5715960}" dt="2026-08-05T11:48:35.314" v="1503" actId="164"/>
          <ac:picMkLst>
            <pc:docMk/>
            <pc:sldMk cId="1590376996" sldId="600"/>
            <ac:picMk id="18" creationId="{24CD147D-3295-C560-A3AA-A806D563EA0F}"/>
          </ac:picMkLst>
        </pc:picChg>
      </pc:sldChg>
      <pc:sldChg chg="addSp delSp modSp mod">
        <pc:chgData name="Ben Mali Macfadyen" userId="a93e0931-cad7-43e3-a167-284703827bce" providerId="ADAL" clId="{95014721-625C-4002-89AE-DAB1A5715960}" dt="2026-08-05T11:53:52.372" v="1511" actId="20577"/>
        <pc:sldMkLst>
          <pc:docMk/>
          <pc:sldMk cId="3867873355" sldId="601"/>
        </pc:sldMkLst>
        <pc:spChg chg="mod">
          <ac:chgData name="Ben Mali Macfadyen" userId="a93e0931-cad7-43e3-a167-284703827bce" providerId="ADAL" clId="{95014721-625C-4002-89AE-DAB1A5715960}" dt="2026-08-04T16:44:31.174" v="1027" actId="1076"/>
          <ac:spMkLst>
            <pc:docMk/>
            <pc:sldMk cId="3867873355" sldId="601"/>
            <ac:spMk id="5" creationId="{71E2F9EC-024D-C45E-5E7F-E90F1B1303D8}"/>
          </ac:spMkLst>
        </pc:spChg>
        <pc:spChg chg="mod">
          <ac:chgData name="Ben Mali Macfadyen" userId="a93e0931-cad7-43e3-a167-284703827bce" providerId="ADAL" clId="{95014721-625C-4002-89AE-DAB1A5715960}" dt="2026-08-05T11:48:58.303" v="1509"/>
          <ac:spMkLst>
            <pc:docMk/>
            <pc:sldMk cId="3867873355" sldId="601"/>
            <ac:spMk id="13" creationId="{8A22138A-8474-1501-D52F-B8A89C73BE4C}"/>
          </ac:spMkLst>
        </pc:spChg>
        <pc:spChg chg="mod">
          <ac:chgData name="Ben Mali Macfadyen" userId="a93e0931-cad7-43e3-a167-284703827bce" providerId="ADAL" clId="{95014721-625C-4002-89AE-DAB1A5715960}" dt="2026-08-05T11:53:52.372" v="1511" actId="20577"/>
          <ac:spMkLst>
            <pc:docMk/>
            <pc:sldMk cId="3867873355" sldId="601"/>
            <ac:spMk id="14" creationId="{D2BF4079-2D24-87B8-B032-F677CFE6F6F9}"/>
          </ac:spMkLst>
        </pc:spChg>
        <pc:grpChg chg="add mod">
          <ac:chgData name="Ben Mali Macfadyen" userId="a93e0931-cad7-43e3-a167-284703827bce" providerId="ADAL" clId="{95014721-625C-4002-89AE-DAB1A5715960}" dt="2026-08-05T11:48:42.957" v="1506"/>
          <ac:grpSpMkLst>
            <pc:docMk/>
            <pc:sldMk cId="3867873355" sldId="601"/>
            <ac:grpSpMk id="19" creationId="{8B7DBE51-908A-4ECF-AA6B-41674777F7C7}"/>
          </ac:grpSpMkLst>
        </pc:grpChg>
        <pc:picChg chg="mod">
          <ac:chgData name="Ben Mali Macfadyen" userId="a93e0931-cad7-43e3-a167-284703827bce" providerId="ADAL" clId="{95014721-625C-4002-89AE-DAB1A5715960}" dt="2026-08-05T11:48:42.957" v="1506"/>
          <ac:picMkLst>
            <pc:docMk/>
            <pc:sldMk cId="3867873355" sldId="601"/>
            <ac:picMk id="12" creationId="{66ABA72B-30A1-9EAA-4650-3DC3C074F77F}"/>
          </ac:picMkLst>
        </pc:picChg>
        <pc:picChg chg="mod">
          <ac:chgData name="Ben Mali Macfadyen" userId="a93e0931-cad7-43e3-a167-284703827bce" providerId="ADAL" clId="{95014721-625C-4002-89AE-DAB1A5715960}" dt="2026-08-05T11:48:42.957" v="1506"/>
          <ac:picMkLst>
            <pc:docMk/>
            <pc:sldMk cId="3867873355" sldId="601"/>
            <ac:picMk id="16" creationId="{57BAF87F-5D64-72D7-9AC6-E1FB181976B7}"/>
          </ac:picMkLst>
        </pc:picChg>
        <pc:picChg chg="mod">
          <ac:chgData name="Ben Mali Macfadyen" userId="a93e0931-cad7-43e3-a167-284703827bce" providerId="ADAL" clId="{95014721-625C-4002-89AE-DAB1A5715960}" dt="2026-08-05T11:48:42.957" v="1506"/>
          <ac:picMkLst>
            <pc:docMk/>
            <pc:sldMk cId="3867873355" sldId="601"/>
            <ac:picMk id="18" creationId="{24CD147D-3295-C560-A3AA-A806D563EA0F}"/>
          </ac:picMkLst>
        </pc:picChg>
      </pc:sldChg>
      <pc:sldChg chg="addSp delSp modSp add mod">
        <pc:chgData name="Ben Mali Macfadyen" userId="a93e0931-cad7-43e3-a167-284703827bce" providerId="ADAL" clId="{95014721-625C-4002-89AE-DAB1A5715960}" dt="2026-08-05T13:58:51.820" v="1570" actId="166"/>
        <pc:sldMkLst>
          <pc:docMk/>
          <pc:sldMk cId="3685407507" sldId="602"/>
        </pc:sldMkLst>
        <pc:spChg chg="mod">
          <ac:chgData name="Ben Mali Macfadyen" userId="a93e0931-cad7-43e3-a167-284703827bce" providerId="ADAL" clId="{95014721-625C-4002-89AE-DAB1A5715960}" dt="2026-08-05T13:58:41.987" v="1568" actId="122"/>
          <ac:spMkLst>
            <pc:docMk/>
            <pc:sldMk cId="3685407507" sldId="602"/>
            <ac:spMk id="2" creationId="{A2B6B5E3-1BEE-9F46-813A-3D79E55E5C9F}"/>
          </ac:spMkLst>
        </pc:spChg>
        <pc:spChg chg="add mod">
          <ac:chgData name="Ben Mali Macfadyen" userId="a93e0931-cad7-43e3-a167-284703827bce" providerId="ADAL" clId="{95014721-625C-4002-89AE-DAB1A5715960}" dt="2026-08-05T13:58:47.515" v="1569" actId="1076"/>
          <ac:spMkLst>
            <pc:docMk/>
            <pc:sldMk cId="3685407507" sldId="602"/>
            <ac:spMk id="4" creationId="{A001AD2B-9858-BD91-68CC-0041C3A36EC0}"/>
          </ac:spMkLst>
        </pc:spChg>
        <pc:spChg chg="mod">
          <ac:chgData name="Ben Mali Macfadyen" userId="a93e0931-cad7-43e3-a167-284703827bce" providerId="ADAL" clId="{95014721-625C-4002-89AE-DAB1A5715960}" dt="2026-08-05T09:50:56.088" v="1088" actId="20577"/>
          <ac:spMkLst>
            <pc:docMk/>
            <pc:sldMk cId="3685407507" sldId="602"/>
            <ac:spMk id="35" creationId="{D2B0A38B-6B0D-A0D4-80EE-440707F71CD4}"/>
          </ac:spMkLst>
        </pc:spChg>
        <pc:grpChg chg="mod">
          <ac:chgData name="Ben Mali Macfadyen" userId="a93e0931-cad7-43e3-a167-284703827bce" providerId="ADAL" clId="{95014721-625C-4002-89AE-DAB1A5715960}" dt="2026-08-05T09:52:45.635" v="1092" actId="1076"/>
          <ac:grpSpMkLst>
            <pc:docMk/>
            <pc:sldMk cId="3685407507" sldId="602"/>
            <ac:grpSpMk id="21" creationId="{CA3C10C8-A9CB-947F-D157-61DE349F35A6}"/>
          </ac:grpSpMkLst>
        </pc:grpChg>
        <pc:picChg chg="mod ord">
          <ac:chgData name="Ben Mali Macfadyen" userId="a93e0931-cad7-43e3-a167-284703827bce" providerId="ADAL" clId="{95014721-625C-4002-89AE-DAB1A5715960}" dt="2026-08-05T13:58:51.820" v="1570" actId="166"/>
          <ac:picMkLst>
            <pc:docMk/>
            <pc:sldMk cId="3685407507" sldId="602"/>
            <ac:picMk id="12" creationId="{57077D1B-458B-FF6D-600C-FCEFBF115017}"/>
          </ac:picMkLst>
        </pc:picChg>
        <pc:picChg chg="mod">
          <ac:chgData name="Ben Mali Macfadyen" userId="a93e0931-cad7-43e3-a167-284703827bce" providerId="ADAL" clId="{95014721-625C-4002-89AE-DAB1A5715960}" dt="2026-08-05T09:52:41.721" v="1091" actId="1076"/>
          <ac:picMkLst>
            <pc:docMk/>
            <pc:sldMk cId="3685407507" sldId="602"/>
            <ac:picMk id="13" creationId="{D63DF447-D703-9BA2-EBF0-9148D1E89964}"/>
          </ac:picMkLst>
        </pc:picChg>
        <pc:picChg chg="mod">
          <ac:chgData name="Ben Mali Macfadyen" userId="a93e0931-cad7-43e3-a167-284703827bce" providerId="ADAL" clId="{95014721-625C-4002-89AE-DAB1A5715960}" dt="2026-08-05T09:52:51.744" v="1094" actId="1076"/>
          <ac:picMkLst>
            <pc:docMk/>
            <pc:sldMk cId="3685407507" sldId="602"/>
            <ac:picMk id="24" creationId="{40F929A7-F8E1-3D12-76E0-D97C95848424}"/>
          </ac:picMkLst>
        </pc:picChg>
        <pc:picChg chg="mod">
          <ac:chgData name="Ben Mali Macfadyen" userId="a93e0931-cad7-43e3-a167-284703827bce" providerId="ADAL" clId="{95014721-625C-4002-89AE-DAB1A5715960}" dt="2026-08-05T09:53:00.507" v="1098" actId="1076"/>
          <ac:picMkLst>
            <pc:docMk/>
            <pc:sldMk cId="3685407507" sldId="602"/>
            <ac:picMk id="26" creationId="{E7EAB657-CC37-FFAE-E3CF-CEB9462DB06B}"/>
          </ac:picMkLst>
        </pc:picChg>
        <pc:picChg chg="mod">
          <ac:chgData name="Ben Mali Macfadyen" userId="a93e0931-cad7-43e3-a167-284703827bce" providerId="ADAL" clId="{95014721-625C-4002-89AE-DAB1A5715960}" dt="2026-08-05T09:52:57.204" v="1097" actId="1076"/>
          <ac:picMkLst>
            <pc:docMk/>
            <pc:sldMk cId="3685407507" sldId="602"/>
            <ac:picMk id="30" creationId="{4652CFE2-0194-F4B9-A216-8F8384422FE2}"/>
          </ac:picMkLst>
        </pc:picChg>
      </pc:sldChg>
      <pc:sldChg chg="addSp modSp add mod">
        <pc:chgData name="Ben Mali Macfadyen" userId="a93e0931-cad7-43e3-a167-284703827bce" providerId="ADAL" clId="{95014721-625C-4002-89AE-DAB1A5715960}" dt="2026-08-05T10:12:50.534" v="1125" actId="14100"/>
        <pc:sldMkLst>
          <pc:docMk/>
          <pc:sldMk cId="764174405" sldId="603"/>
        </pc:sldMkLst>
        <pc:spChg chg="add mod">
          <ac:chgData name="Ben Mali Macfadyen" userId="a93e0931-cad7-43e3-a167-284703827bce" providerId="ADAL" clId="{95014721-625C-4002-89AE-DAB1A5715960}" dt="2026-08-05T10:12:40.274" v="1124" actId="1076"/>
          <ac:spMkLst>
            <pc:docMk/>
            <pc:sldMk cId="764174405" sldId="603"/>
            <ac:spMk id="8" creationId="{0DC86B7D-F3CF-603E-79B5-F1935471BFF6}"/>
          </ac:spMkLst>
        </pc:spChg>
        <pc:picChg chg="mod">
          <ac:chgData name="Ben Mali Macfadyen" userId="a93e0931-cad7-43e3-a167-284703827bce" providerId="ADAL" clId="{95014721-625C-4002-89AE-DAB1A5715960}" dt="2026-08-05T10:12:50.534" v="1125" actId="14100"/>
          <ac:picMkLst>
            <pc:docMk/>
            <pc:sldMk cId="764174405" sldId="603"/>
            <ac:picMk id="14" creationId="{D9EBAA9C-1211-0880-0D43-8CCDBF012547}"/>
          </ac:picMkLst>
        </pc:picChg>
      </pc:sldChg>
      <pc:sldChg chg="modSp add mod">
        <pc:chgData name="Ben Mali Macfadyen" userId="a93e0931-cad7-43e3-a167-284703827bce" providerId="ADAL" clId="{95014721-625C-4002-89AE-DAB1A5715960}" dt="2026-08-05T10:45:55.823" v="1177" actId="207"/>
        <pc:sldMkLst>
          <pc:docMk/>
          <pc:sldMk cId="2684928051" sldId="604"/>
        </pc:sldMkLst>
        <pc:spChg chg="mod">
          <ac:chgData name="Ben Mali Macfadyen" userId="a93e0931-cad7-43e3-a167-284703827bce" providerId="ADAL" clId="{95014721-625C-4002-89AE-DAB1A5715960}" dt="2026-08-05T10:45:43.199" v="1161" actId="207"/>
          <ac:spMkLst>
            <pc:docMk/>
            <pc:sldMk cId="2684928051" sldId="604"/>
            <ac:spMk id="14" creationId="{50C44584-34F1-D7B0-3D09-83906745D58E}"/>
          </ac:spMkLst>
        </pc:spChg>
        <pc:spChg chg="mod">
          <ac:chgData name="Ben Mali Macfadyen" userId="a93e0931-cad7-43e3-a167-284703827bce" providerId="ADAL" clId="{95014721-625C-4002-89AE-DAB1A5715960}" dt="2026-08-05T10:45:48.665" v="1169" actId="207"/>
          <ac:spMkLst>
            <pc:docMk/>
            <pc:sldMk cId="2684928051" sldId="604"/>
            <ac:spMk id="19" creationId="{752243D0-C1A6-2052-C41B-1CFE2FCC38CE}"/>
          </ac:spMkLst>
        </pc:spChg>
        <pc:spChg chg="mod">
          <ac:chgData name="Ben Mali Macfadyen" userId="a93e0931-cad7-43e3-a167-284703827bce" providerId="ADAL" clId="{95014721-625C-4002-89AE-DAB1A5715960}" dt="2026-08-05T10:45:55.823" v="1177" actId="207"/>
          <ac:spMkLst>
            <pc:docMk/>
            <pc:sldMk cId="2684928051" sldId="604"/>
            <ac:spMk id="21" creationId="{43DE5632-BBE2-8805-A22E-CA9D3C1ED5CF}"/>
          </ac:spMkLst>
        </pc:spChg>
        <pc:spChg chg="mod">
          <ac:chgData name="Ben Mali Macfadyen" userId="a93e0931-cad7-43e3-a167-284703827bce" providerId="ADAL" clId="{95014721-625C-4002-89AE-DAB1A5715960}" dt="2026-08-05T10:19:08.521" v="1130"/>
          <ac:spMkLst>
            <pc:docMk/>
            <pc:sldMk cId="2684928051" sldId="604"/>
            <ac:spMk id="25" creationId="{22719CBB-2851-EE7B-1213-CCFE0D4F3377}"/>
          </ac:spMkLst>
        </pc:spChg>
      </pc:sldChg>
      <pc:sldChg chg="addSp delSp modSp add mod">
        <pc:chgData name="Ben Mali Macfadyen" userId="a93e0931-cad7-43e3-a167-284703827bce" providerId="ADAL" clId="{95014721-625C-4002-89AE-DAB1A5715960}" dt="2026-08-05T14:05:34.707" v="1691" actId="20577"/>
        <pc:sldMkLst>
          <pc:docMk/>
          <pc:sldMk cId="3044830598" sldId="605"/>
        </pc:sldMkLst>
        <pc:spChg chg="mod">
          <ac:chgData name="Ben Mali Macfadyen" userId="a93e0931-cad7-43e3-a167-284703827bce" providerId="ADAL" clId="{95014721-625C-4002-89AE-DAB1A5715960}" dt="2026-08-05T14:05:34.707" v="1691" actId="20577"/>
          <ac:spMkLst>
            <pc:docMk/>
            <pc:sldMk cId="3044830598" sldId="605"/>
            <ac:spMk id="2" creationId="{DBDB0CB2-70CB-53DE-49D6-0E0272393E35}"/>
          </ac:spMkLst>
        </pc:spChg>
        <pc:spChg chg="mod">
          <ac:chgData name="Ben Mali Macfadyen" userId="a93e0931-cad7-43e3-a167-284703827bce" providerId="ADAL" clId="{95014721-625C-4002-89AE-DAB1A5715960}" dt="2026-08-05T10:41:01.108" v="1147" actId="14100"/>
          <ac:spMkLst>
            <pc:docMk/>
            <pc:sldMk cId="3044830598" sldId="605"/>
            <ac:spMk id="12" creationId="{437B9CB9-825D-650D-EF63-7528FA507C55}"/>
          </ac:spMkLst>
        </pc:spChg>
        <pc:picChg chg="mod">
          <ac:chgData name="Ben Mali Macfadyen" userId="a93e0931-cad7-43e3-a167-284703827bce" providerId="ADAL" clId="{95014721-625C-4002-89AE-DAB1A5715960}" dt="2026-08-05T10:40:58.108" v="1146" actId="14100"/>
          <ac:picMkLst>
            <pc:docMk/>
            <pc:sldMk cId="3044830598" sldId="605"/>
            <ac:picMk id="4" creationId="{DC160556-2B98-B121-4717-545D71B6EE64}"/>
          </ac:picMkLst>
        </pc:picChg>
        <pc:picChg chg="add mod">
          <ac:chgData name="Ben Mali Macfadyen" userId="a93e0931-cad7-43e3-a167-284703827bce" providerId="ADAL" clId="{95014721-625C-4002-89AE-DAB1A5715960}" dt="2026-08-05T10:40:48.237" v="1142" actId="1076"/>
          <ac:picMkLst>
            <pc:docMk/>
            <pc:sldMk cId="3044830598" sldId="605"/>
            <ac:picMk id="9" creationId="{5AD30107-1EE9-44CE-5400-0536D38CE685}"/>
          </ac:picMkLst>
        </pc:picChg>
        <pc:picChg chg="add mod">
          <ac:chgData name="Ben Mali Macfadyen" userId="a93e0931-cad7-43e3-a167-284703827bce" providerId="ADAL" clId="{95014721-625C-4002-89AE-DAB1A5715960}" dt="2026-08-05T10:40:54.213" v="1144" actId="14100"/>
          <ac:picMkLst>
            <pc:docMk/>
            <pc:sldMk cId="3044830598" sldId="605"/>
            <ac:picMk id="14" creationId="{D254038B-731B-4B9F-B09E-DB4CA9665109}"/>
          </ac:picMkLst>
        </pc:picChg>
      </pc:sldChg>
    </pc:docChg>
  </pc:docChgLst>
</pc:chgInfo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8-04T11:29:36.829"/>
    </inkml:context>
    <inkml:brush xml:id="br0">
      <inkml:brushProperty name="width" value="0.1" units="cm"/>
      <inkml:brushProperty name="height" value="0.1" units="cm"/>
      <inkml:brushProperty name="color" value="#2A4392"/>
    </inkml:brush>
  </inkml:definitions>
  <inkml:trace contextRef="#ctx0" brushRef="#br0">28711 1405 8192,'-37'1'6943,"-50"8"0,-33 16-1752,2 10-5341,1 5-3627,29-9-3695,-145 32 1,108-42 7242,-160 36 251,-56 17-22,109-26 0,-351 46 0,384-67 0,-156 5 0,4 0 0,84 5 0,-312 2 0,-758-42 0,1328 3 51,-26 0 2332,1-1 0,-40-7-1,65 7-1770,0-1 1,0 0-1,0-1 0,1 1 0,-1-2 0,1 1 0,0-1 1,0-1-1,0 1 0,0-1 0,1-1 0,0 1 0,-10-11 1,-4-9 743,-34-53 1,50 69-1704,-1-1 1,1 0-1,0 0 1,1 0-1,0-1 1,1 0-1,0 1 1,1-1-1,-1-15 1,3 22 446,1-1 0,0 0 0,0 1 0,0-1 0,0 1 0,1-1 0,0 1 0,0-1 0,0 1 0,1 0 0,-1 0 0,1 0 0,0 1 0,0-1-1,0 1 1,1-1 0,3-2 0,40-31-2369,-16 17-6698,-18 12 5679,-5 5 3217,0 0 1,0 0-1,0 0 1,0 1-1,1 0 0,-1 1 1,0 0-1,1 0 0,-1 1 1,1 0-1,-1 1 1,1-1-1,-1 2 0,0-1 1,1 1-1,-1 0 0,14 6 1,-15-5 115,1 0 1,-1 0 0,0 1-1,0-1 1,0 2 0,-1-1-1,1 1 1,-1 0 0,0 0-1,-1 0 1,1 1 0,-1 0-1,0 0 1,0 1-1,-1-1 1,0 1 0,0 0-1,0 0 1,-1 1 0,3 8-1,-6-14-65,1 1-1,-1 0 0,1-1 0,-1 1 0,0-1 1,0 1-1,0 0 0,-1-1 0,1 1 0,0 0 1,-1-1-1,0 1 0,0-1 0,1 1 0,-1-1 1,-1 1-1,1-1 0,0 0 0,-1 0 1,1 1-1,-1-1 0,0 0 0,1 0 0,-1-1 1,0 1-1,0 0 0,0-1 0,-1 1 0,1-1 1,0 1-1,0-1 0,-1 0 0,1 0 0,-1 0 1,1 0-1,-1-1 0,0 1 0,1-1 0,-5 1 1,-13 2-197,0-1 0,0-1-1,-1-1 1,-22-2 0,20 1 154,-942-4 63,520 7 0,-138-2 0,558-1 0,-1-1 0,1-2 0,0 0 0,0-2 0,0 0 0,-43-19 0,-136-78 0,150 74 0,-18-12 0,3-4 0,2-2 0,-69-62 0,-24-25-95,-185-171 749,224 185-3825,-73-45 10017,-8 10 2760,66 55-7872,134 98-1762,-372-225-12624,220 142 9758,123 68 4202,-46-19 0,41 23 947,-1 2 0,0 1 0,0 2 1,-1 1-1,-44-1 0,-19 5-380,81 4-1875,6-2 0,-1 1 0,1 1 0,-1 1 0,-26 6 0,37-7 0,1 0 0,-1 0 0,1 1 0,-1 0 0,1 0 0,0 0 0,-1 0 0,1 0 0,0 0 0,1 1 0,-1 0 0,0-1 0,1 1 0,-1 0 0,1 0 0,0 1 0,0-1 0,0 0 0,1 1 0,-1-1 0,1 1 0,0-1 0,-2 8 0,-1 17-279,2 0 1,1 0-1,1 0 1,4 39-1,1 23-804,-5-71 439,0-1-1807,0 0-1,1 0 1,1 0 0,6 26 0,12 6-195,0-20 2646,1-2 0,2 0 0,0-1 0,53 45 0,-26-25 0,22 24 795,3-4 1,4-3-1,97 61 0,-102-73-1929,123 108 0,6 7 221,-165-139 1313,57 55 1,-80-68 709,-1 1 0,0 0 0,14 25 0,-24-36-790,-1 1 0,0 0 0,-1 0 0,1 0 0,-1 0 0,-1 0 1,1 1-1,-1-1 0,0 1 0,0-1 0,-1 0 0,0 1 0,0-1 0,0 1 0,-1-1 1,0 1-1,0-1 0,-1 1 0,0-1 0,0 0 0,0 0 0,-1 0 0,1 0 1,-2-1-1,1 1 0,-7 8 0,4-6-77,-1 0 1,0-1-1,-1 0 0,0 0 1,0-1-1,0 0 1,-1 0-1,1 0 0,-1-2 1,-1 1-1,1-1 1,-1 0-1,1-1 0,-1 0 1,0-1-1,-14 2 1,-71 2-645,-105-9 0,48 0 707,-20-2 461,57-6-3835,65 3-1667,1-1 1,-56-18-1,83 20 6237,-1 2 0,0 0 0,0 1 0,0 2 0,0 0 0,0 2 0,0 0 0,-1 1 0,-35 8 0,54-8-1462,1 1-1,0 1 1,-1-1-1,1 1 1,0-1 0,0 1-1,1 1 1,-1-1 0,1 0-1,-1 1 1,1 0-1,0-1 1,0 1 0,1 1-1,-1-1 1,1 0-1,0 1 1,0-1 0,0 1-1,1-1 1,0 1-1,0 0 1,0 0 0,-1 7-1,0 7 126,0 0 0,1 0 0,1 0 1,1 0-1,4 21 0,13 51-165,-10-58 0,-1 0 0,3 56 0,-9-80-564,0 1 0,-1 0 1,0-1-1,-1 1 0,0-1 1,0 1-1,-1-1 0,0 0 1,-1 0-1,0 1 0,-1-2 1,1 1-1,-2 0 0,1-1 1,-1 0-1,0 0 0,-7 8 1,-71 76-6757,60-70 6632,-48 36-1,58-48 878,0-1 0,-2 0 0,1-1 0,-1-1 0,0-1 0,0 0 0,0 0 0,-1-2 0,0 0-1,0-1 1,0 0 0,-1-2 0,-17 1 0,-2-1-424,0 2 0,0 2 0,-41 10 0,37-6-60,-1-2 1,-45 2-1,-36 4 156,77-7 488,-48 0 0,-895-6-405,414-1 8968,551 3-8037,-1 1 0,1 1 0,0 1 0,0 0 0,-38 16 0,31-10 244,-1-2 0,-36 7 0,43-11-1119,0 2 0,0 1 0,0 0 0,-34 19 0,-37 14 0,42-22-1875,-92 42-11656,85-31 10915,36-16 2616,1 0 0,0 2 0,1 1 0,-23 24 0,-74 84 0,112-118 0,-4 6 0,1 1 0,0 0 0,1 1 0,0 0 0,1 0 0,-7 22 0,-27 102 0,27-83 0,-8 42 0,18-67 0,-2 0 0,-2 0 0,-17 42 0,9-27 0,2 1 0,1 1 0,-13 96 0,16-81 0,5-26 0,-17 86 0,-11 198 0,8-49 0,-1 11 0,14-119-124,-1 9 743,14-122-1552,4 138 2997,-1-163-2188,0-1-1,2 1 1,1-1 0,1-1-1,14 33 1,33 51-317,111 166 0,-89-154 443,-40-71 10,2-1 1,1-1 0,61 53-1,-39-39 497,-56-55 323,1-1 0,0 0 0,0 0 0,0 0 0,1-1-1,-1 0 1,1 0 0,0-1 0,1 0 0,10 4 0,-5-5 553,1 1 0,-1-2 1,0 0-1,1 0 0,17-2 1,6-2-1386,-1-1 0,39-9 0,-59 9 0,-1 0 0,1-1 0,-1 0 0,0-2 0,0 0 0,0 0 0,14-11 0,-23 12-193,0 1 1,0-1 0,-1 0 0,1 0 0,-1-1 0,-1 1-1,1-1 1,6-15 0,23-68-3934,-15 37 912,-7 23 1447,-2-1 0,-1 0 0,10-62 0,-15 55 825,-1-52 0,-3 63 942,-2 2 0,0-1 0,-2 0 0,-1 0 0,-1 1 0,-1 0 0,-12-29 0,-29-72 0,-25-56 0,-10-8 0,-76-151 0,102 235 0,20 32 0,-76-110 0,-158-146 0,18 25 0,222 267 0,-61-56 0,59 62 0,1-1 0,-37-48 0,-93-124 0,84 111 0,-52-58 2033,-6 5 0,-6 7 0,-7 6 0,-325-225 0,310 263 5917,-6 13-9114,-131-75-13216,-225-134 11809,-59 35 12014,238 105-5569,132 57-1934,73 34-4286,-61-26-1958,5-9 0,-269-174 1,411 233 6069,1-2-1,2-3 1,2-2 0,2-2 0,-53-65 0,95 101-1403,0 0 0,1 0 1,0-1-1,1 0 0,1 0 1,-1 0-1,2-1 0,0 1 0,0-1 1,-1-17-1,1-11 1223,4-72 0,0 65-1327,-1 43-259,0 0 0,0 0 0,1 0 0,-1 0 0,1 0 0,0 0 0,0 0 0,0 0 0,0 1 0,1-1 0,-1 0 0,1 1 0,0-1 0,4-5 0,-3 6 0,0 1 0,0 0 0,0 0 0,1 0 0,-1 0 0,0 1 0,1-1 0,-1 1 0,1 0 0,0 0 0,-1 0 0,1 1 0,0-1 0,-1 1 0,1 0 0,5 0 0,0-1 0,0 1 0,0 0 0,1 1 0,-1 0 0,0 0 0,0 1 0,0 0 0,0 1 0,0 0 0,-1 0 0,1 1 0,-1 0 0,0 1 0,0-1 0,0 2 0,-1-1 0,1 1 0,-1 0 0,-1 0 0,1 1 0,-1 0 0,0 0 0,-1 1 0,0 0 0,0 0 0,0 0 0,-1 0 0,6 18 0,10 38-1901,-12-32-1541,-2 1 0,4 61 1,-12 5 1826,-9-44 11197,-12-6-5074,17-40-4428,0 0 0,-1-1 0,0 0 0,0 0 0,-9 7 0,6-8-465,0 0 1,0 0-1,-1 0 1,0-1-1,0-1 0,0 0 1,-1-1-1,1 0 1,-1 0-1,0-2 1,-1 1-1,-17 0 1,-47 3-1098,-220 11-8844,170-15 8382,-112-1 1944,-202-3 0,404 0-24,1-1 1,0-2 0,0-2 0,0-1-1,-35-12 1,19 0 256,1-2 0,-79-47 0,55 32-326,-1 3 0,-2 3 0,-85-21 0,56 19-94,-237-67 3252,285 88-1382,-1 1 0,-1 4 0,-116 0 0,141 8 272,12-1-435,0 1 0,-29 6 0,44-5-1349,1 0 0,-1 1 0,1 0 0,0 0 0,0 1 0,0 0 0,0 0 0,1 1 0,-12 9 0,6-4-171,0 1 0,1 1 0,0 0 0,0 0 0,2 2 0,-1-1 0,2 1 0,0 1 0,0-1 0,2 1 0,0 1 0,0 0 0,2 0 0,0 0 0,1 0 0,0 1 0,1 0 0,1-1 0,1 1 0,1 20 0,2 25 0,1-16 0,-4 55 0,0-97 0,1-1 0,-1 1 0,0-1 0,0 1 0,0-1 0,-1 0 0,1 1 0,-1-1 0,1 0 0,-1 0 0,0 0 0,-1 0 0,1 0 0,0-1 0,-1 1 0,1-1 0,-1 1 0,0-1 0,0 0 0,0 0 0,0 0 0,0-1 0,-6 3 0,-7 2 0,0-1 0,0 0 0,-32 4 0,5 0 0,28-6-147,-5 3-2019,-1-1 1,-36 3 0,50-8 1478,0 0-1,-1 0 1,1-1 0,0 0-1,0 0 1,0 0 0,1-1 0,-1 0-1,0-1 1,1 0 0,-1 1-1,-7-6 1,-25-18 2499,-18-15 5846,11 8-2560,14 11-4648,-46-31-3771,-84-51-8728,87 69 9957,-13-6 5123,64 29-1148,0 1 0,0 0 0,-1 2 0,-43-10 1,62 18-1643,1 0 1,0 0-1,-1 1 1,1-1 0,-1 1-1,1 0 1,-1 1-1,1-1 1,0 1-1,-1 1 1,1-1 0,0 0-1,0 1 1,-9 5-1,8-3-78,1 0 0,0 1-1,0 0 1,1 0-1,-1 0 1,1 0 0,0 1-1,1-1 1,-1 1-1,1 0 1,-4 10 0,-15 33-980,-35 77-3298,22-40 6043,30-75-1302,0 1-1,0 0 1,-1-1 0,-1 0 0,-14 19 0,17-26-673,0 0 0,0 0 0,0 0 0,-1-1 0,1 0 0,-1 0 0,0 0 0,0 0 0,0-1 0,0 1 0,-1-1 0,1-1 0,-1 1 0,1-1 1,-10 1-1,-70 3-3286,-110-7 0,72-1-167,-25 4 339,-162-5-1534,286 2 4695,1-2 0,0-1 0,0 0 0,0-2 0,-25-11 0,-105-57 0,22 9 0,-479-166 0,537 206 0,-200-57 0,176 56 0,-78-10 0,-4-1 0,88 12 3531,-1 3 1,-154-17 0,177 36 181,-127 9 1,166 1-3714,0 1 0,1 1 0,0 1 0,-46 22 0,42-17 0,19-9 0,0 1 0,1 1 0,0 0 0,0 1 0,1 0 0,0 0 0,0 2 0,1 0 0,0 0 0,1 0 0,0 2 0,0-1 0,1 1 0,1 0 0,0 1 0,1 0 0,1 0 0,0 1 0,0 0 0,1 0 0,1 0 0,0 1 0,1-1 0,1 1 0,0 0 0,1 18 0,0-1-682,2 141-13203,7-101 10634,-3-51 3209,1 0-1,1-1 0,1 1 1,1-1-1,14 24 1,64 93 92,-81-128-49,27 40-48,3-2 1,75 79-1,-94-109 110,1-1 1,1-1 0,0-1-1,1-1 1,1 0-1,-1-2 1,2 0-1,0-2 1,0 0 0,24 6-1,12-2 1440,26 8-1868,-28-5 6543,-51-14-6534,1 0 1,-1 0-1,1-1 0,-1 0 0,1 0 0,0-1 1,-1 0-1,1 0 0,0 0 0,-1 0 0,1-1 0,0 0 1,-1 0-1,1-1 0,-1 0 0,0 0 0,9-4 1,21-27 13902,-30 24-13178,0-1 0,0 1 0,-1-1 1,-1 0-1,0 0 0,0 0 0,-1 0 0,0 0 0,1-17 0,-2-13-623,-3-47 1,-1 43 73,3 31 180,-1 0 0,-1 0 0,0 1 0,-1-1 0,0 1 0,-1-1 0,0 1 0,-1 0 0,-1 0 0,0 1 0,0 0 0,-10-13 0,10 16 0,-1 0 0,0 0 0,-1 1 0,0 0 0,0 1 0,0-1 0,-1 1 0,0 1 0,0 0 0,0 0 0,-1 1 0,0 0 0,0 1 0,0 0 0,-14-3 0,0 3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B2A3A1-056C-43B9-ABFF-99FC3A2E6DC9}" type="datetimeFigureOut">
              <a:rPr lang="en-GB" smtClean="0"/>
              <a:t>27/08/2026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B7EF55-2860-45FB-9DEF-2B1E1D6CD7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34318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B7EF55-2860-45FB-9DEF-2B1E1D6CD7D8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83380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4697C4-B18C-51EA-75F5-C8093D06D4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057FF4C-B39A-4DBF-74FF-EF0435437CA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13EDB7F-B817-0D9C-BDD2-EC55C7AD3C7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A60C3A-1914-9AC2-78FF-8771AE44791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B7EF55-2860-45FB-9DEF-2B1E1D6CD7D8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31630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E6508B-9A9D-5013-69BE-2D0C51E032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71FA3FD-3E7A-AD30-E246-0BA803A733F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3FD5DEF-C95C-EDB5-2F2C-61CC5399232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310DB6C-0106-F9C5-77AD-82195B8FE33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B7EF55-2860-45FB-9DEF-2B1E1D6CD7D8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809764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CDF868-1F67-E26C-DDCE-CFA0DA3C1A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E57A3CF-770E-D76A-0E3E-5B15E0EC8CE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3281EAB-DA54-C0E4-9675-035E2C08802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826B965-CC33-D44F-F9BB-9F90366C61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B7EF55-2860-45FB-9DEF-2B1E1D6CD7D8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81765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CA27AE-E93F-65E5-B7CA-5FCDF21CCC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18545A1-9380-FCBF-618D-48A23F99EA4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D037126-0002-57D0-6DE3-7FE7BAE1615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D4BF1B9-F7AD-AADA-A29A-1B96F3D0718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B7EF55-2860-45FB-9DEF-2B1E1D6CD7D8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74697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3712FB-2563-67DC-FB35-82E3233388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AAD02CE-26D0-43FB-0EAC-E530A3E91AB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B9B749-FBFD-414A-D048-6CB834A25B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08DE9-9F66-43DF-9C03-5E2B497A9E52}" type="datetimeFigureOut">
              <a:rPr lang="en-GB" smtClean="0"/>
              <a:t>27/08/2026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2FFD30-8299-939B-BC2E-9F3B352664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61D3A8-CA05-4301-D11B-A126FB83E4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8F3AB-DFD2-479C-968C-1B27F937F5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73243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8C49E1-12DE-E95C-2FAB-AEBE6245F2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9C08727-4A65-BA2E-F419-9B9B17179D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69993F-1D94-1D61-DBC7-7245CEFE5E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08DE9-9F66-43DF-9C03-5E2B497A9E52}" type="datetimeFigureOut">
              <a:rPr lang="en-GB" smtClean="0"/>
              <a:t>27/08/2026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C8A8CB-9359-F949-A62B-0351BFF4DA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13D0F7-7B42-670A-03B5-772EFF9869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8F3AB-DFD2-479C-968C-1B27F937F5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184255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5E0F556-777B-104C-04F8-131261A5441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CA0DAE2-A21F-8B6A-7792-44BCADCF9DA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D54638-5F58-B284-6B94-684F0BFFE1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08DE9-9F66-43DF-9C03-5E2B497A9E52}" type="datetimeFigureOut">
              <a:rPr lang="en-GB" smtClean="0"/>
              <a:t>27/08/2026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EEFC92-D63E-F108-9338-6CB6010A45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6BF866-9839-264B-F7E3-9F2FAFFF66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8F3AB-DFD2-479C-968C-1B27F937F5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41132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B3F71E-4FA0-C032-82A3-A1101467A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0BF618-DCA0-8F35-E565-A27428EE08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00D4E1-8323-99A0-D02A-AC1E63C91F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08DE9-9F66-43DF-9C03-5E2B497A9E52}" type="datetimeFigureOut">
              <a:rPr lang="en-GB" smtClean="0"/>
              <a:t>27/08/2026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604116-DF6B-914C-B9EE-03F2DC0982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D72956-4AB1-12AB-C4F9-BB8B7B4904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8F3AB-DFD2-479C-968C-1B27F937F5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25596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6F4C2D-47D1-B0DE-417A-10711A500F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CCF3AF-E0C9-8016-BB0B-7E7E208098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4EB727-DF2C-545D-2FAF-BBAD27EB8A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08DE9-9F66-43DF-9C03-5E2B497A9E52}" type="datetimeFigureOut">
              <a:rPr lang="en-GB" smtClean="0"/>
              <a:t>27/08/2026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BCF834-1E98-F9BE-EDCF-4555D08057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7E2438-56AF-5F0E-5CDF-D232651960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8F3AB-DFD2-479C-968C-1B27F937F5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05555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A91EE2-78CD-96FA-65B5-0C5CA9CCA7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C38233-6263-5F04-5FD7-1E7DEE36C29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5D45090-5DC1-1499-E8EA-210620863D1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74D7C99-EE32-8311-1576-802EA18074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08DE9-9F66-43DF-9C03-5E2B497A9E52}" type="datetimeFigureOut">
              <a:rPr lang="en-GB" smtClean="0"/>
              <a:t>27/08/2026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3DDD426-4D28-93B5-B163-7EE3D1AB5A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656CEEF-DC94-1CF8-05C9-728E818C5C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8F3AB-DFD2-479C-968C-1B27F937F5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48918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DCF096-0E70-9D76-7C31-94D4B7DF6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A84B02-B22B-D3BC-47FA-A31C89F781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F6066A-899B-05AD-EB0F-12A6DD9DD0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C855735-963B-C586-BDAE-2BC70D5FDE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91E6E82-1EBB-E28A-21FF-0A29DAE3EC5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8227694-901E-3608-A3E6-6F58E35D0F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08DE9-9F66-43DF-9C03-5E2B497A9E52}" type="datetimeFigureOut">
              <a:rPr lang="en-GB" smtClean="0"/>
              <a:t>27/08/2026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1AD3BAD-2059-3E48-F897-36FC1BCAB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778B884-4ECE-09C8-CCC4-BEE2FE9343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8F3AB-DFD2-479C-968C-1B27F937F5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91870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6F251E-4B26-A73B-0449-2291B60A14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EEC40F3-A712-C1EC-3590-6083910188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08DE9-9F66-43DF-9C03-5E2B497A9E52}" type="datetimeFigureOut">
              <a:rPr lang="en-GB" smtClean="0"/>
              <a:t>27/08/2026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11450E8-A634-404F-3841-2D596BAA73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C63F3F1-FC69-42EA-25C6-F49BC52770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8F3AB-DFD2-479C-968C-1B27F937F5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06733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3426F71-C35A-A9F1-DA35-A21EDF528C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08DE9-9F66-43DF-9C03-5E2B497A9E52}" type="datetimeFigureOut">
              <a:rPr lang="en-GB" smtClean="0"/>
              <a:t>27/08/2026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9D25F06-800D-70BA-0F7D-4330498676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4ED464-6596-15AD-1F6B-B6B98ACCF9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8F3AB-DFD2-479C-968C-1B27F937F5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44966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5D75F-3B1A-84E9-81F8-DE92B726EB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978894-4932-8A8C-0128-93C810A498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B361F7E-C15C-C611-18BD-B5EE0CCEF39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62F1743-2A3F-1957-C7DF-605C33F707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08DE9-9F66-43DF-9C03-5E2B497A9E52}" type="datetimeFigureOut">
              <a:rPr lang="en-GB" smtClean="0"/>
              <a:t>27/08/2026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2217DE1-A78E-B5BF-8C1F-24DCAC126C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E095EE1-5A44-62A2-DFA5-F543B77DFA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8F3AB-DFD2-479C-968C-1B27F937F5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54065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72F124-A755-128B-A94D-8FAC25B483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D6A4AD7-4C4A-D7E5-3BAA-246168C5EF0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91F82C0-E1B5-79E0-C755-8F9A399B82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22FF03E-CF25-27A3-7AC1-1EFD3A9D57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08DE9-9F66-43DF-9C03-5E2B497A9E52}" type="datetimeFigureOut">
              <a:rPr lang="en-GB" smtClean="0"/>
              <a:t>27/08/2026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35E48D3-8BDF-E759-56FB-5AF3D7DE73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805A901-4B2D-435D-2924-84DFC1A438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8F3AB-DFD2-479C-968C-1B27F937F5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31365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D41E02E-1ABE-1993-587D-F4BAB415CF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981812-F271-2D36-999D-B9826DA9D5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7E2116-11F4-D7B3-DB97-7D68EA2973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DB08DE9-9F66-43DF-9C03-5E2B497A9E52}" type="datetimeFigureOut">
              <a:rPr lang="en-GB" smtClean="0"/>
              <a:t>27/08/2026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5EE887-9C3D-C0BC-FEB3-430844E994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EBD107-1587-596A-39F0-7C0BA7CEC3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DC8F3AB-DFD2-479C-968C-1B27F937F5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493460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g"/><Relationship Id="rId3" Type="http://schemas.openxmlformats.org/officeDocument/2006/relationships/image" Target="../media/image39.jpeg"/><Relationship Id="rId7" Type="http://schemas.openxmlformats.org/officeDocument/2006/relationships/image" Target="../media/image43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jpg"/><Relationship Id="rId11" Type="http://schemas.openxmlformats.org/officeDocument/2006/relationships/image" Target="../media/image47.jpg"/><Relationship Id="rId5" Type="http://schemas.openxmlformats.org/officeDocument/2006/relationships/image" Target="../media/image41.png"/><Relationship Id="rId10" Type="http://schemas.openxmlformats.org/officeDocument/2006/relationships/image" Target="../media/image46.jpg"/><Relationship Id="rId4" Type="http://schemas.openxmlformats.org/officeDocument/2006/relationships/image" Target="../media/image40.jpg"/><Relationship Id="rId9" Type="http://schemas.openxmlformats.org/officeDocument/2006/relationships/image" Target="../media/image45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7.jpg"/><Relationship Id="rId7" Type="http://schemas.openxmlformats.org/officeDocument/2006/relationships/image" Target="../media/image5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10" Type="http://schemas.openxmlformats.org/officeDocument/2006/relationships/image" Target="../media/image53.jpeg"/><Relationship Id="rId4" Type="http://schemas.openxmlformats.org/officeDocument/2006/relationships/image" Target="../media/image48.jpeg"/><Relationship Id="rId9" Type="http://schemas.openxmlformats.org/officeDocument/2006/relationships/image" Target="../media/image52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7" Type="http://schemas.openxmlformats.org/officeDocument/2006/relationships/image" Target="../media/image3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.png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3.jpeg"/><Relationship Id="rId7" Type="http://schemas.openxmlformats.org/officeDocument/2006/relationships/image" Target="../media/image16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2.png"/><Relationship Id="rId9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svg"/><Relationship Id="rId3" Type="http://schemas.openxmlformats.org/officeDocument/2006/relationships/image" Target="../media/image12.png"/><Relationship Id="rId7" Type="http://schemas.openxmlformats.org/officeDocument/2006/relationships/image" Target="../media/image2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Relationship Id="rId9" Type="http://schemas.openxmlformats.org/officeDocument/2006/relationships/image" Target="../media/image2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6.jp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customXml" Target="../ink/ink1.xml"/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Relationship Id="rId9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3A424831-21F2-9861-9E06-8E0B8AC85E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38"/>
          <a:stretch>
            <a:fillRect/>
          </a:stretch>
        </p:blipFill>
        <p:spPr>
          <a:xfrm>
            <a:off x="0" y="-1"/>
            <a:ext cx="12192000" cy="685799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0131A485-40B7-A686-3A27-2EF8D1916BB9}"/>
              </a:ext>
            </a:extLst>
          </p:cNvPr>
          <p:cNvSpPr/>
          <p:nvPr/>
        </p:nvSpPr>
        <p:spPr>
          <a:xfrm>
            <a:off x="324644" y="290899"/>
            <a:ext cx="11495312" cy="6276201"/>
          </a:xfrm>
          <a:prstGeom prst="rect">
            <a:avLst/>
          </a:prstGeom>
          <a:solidFill>
            <a:srgbClr val="FFCC6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" name="내용 개체 틀 4">
            <a:extLst>
              <a:ext uri="{FF2B5EF4-FFF2-40B4-BE49-F238E27FC236}">
                <a16:creationId xmlns:a16="http://schemas.microsoft.com/office/drawing/2014/main" id="{DB61D886-C29D-05C1-ADEA-55998E3502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82386" y="3049457"/>
            <a:ext cx="2526171" cy="314135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63ECEBF-AA79-FF36-AE6E-897C70459F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8203" y="3106556"/>
            <a:ext cx="3154469" cy="644883"/>
          </a:xfrm>
          <a:prstGeom prst="rect">
            <a:avLst/>
          </a:prstGeom>
          <a:solidFill>
            <a:srgbClr val="D6EAD6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1600" i="1" dirty="0">
                <a:latin typeface="Poppins" panose="00000500000000000000" pitchFamily="2" charset="0"/>
                <a:cs typeface="Poppins" panose="00000500000000000000" pitchFamily="2" charset="0"/>
              </a:rPr>
              <a:t>	What are three ways you might describe yourself?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3BCD0E5-1C3B-4F72-7169-2DB56DDF2579}"/>
              </a:ext>
            </a:extLst>
          </p:cNvPr>
          <p:cNvSpPr txBox="1"/>
          <p:nvPr/>
        </p:nvSpPr>
        <p:spPr>
          <a:xfrm>
            <a:off x="6748272" y="435871"/>
            <a:ext cx="4894226" cy="5986254"/>
          </a:xfrm>
          <a:prstGeom prst="rect">
            <a:avLst/>
          </a:prstGeom>
          <a:solidFill>
            <a:srgbClr val="FFE7B7"/>
          </a:solidFill>
        </p:spPr>
        <p:txBody>
          <a:bodyPr wrap="square" rtlCol="0">
            <a:spAutoFit/>
          </a:bodyPr>
          <a:lstStyle/>
          <a:p>
            <a:pPr lvl="0">
              <a:spcAft>
                <a:spcPts val="600"/>
              </a:spcAft>
            </a:pPr>
            <a:r>
              <a:rPr lang="en-GB" sz="1600" b="1" dirty="0">
                <a:latin typeface="Poppins" panose="00000500000000000000" pitchFamily="2" charset="0"/>
                <a:cs typeface="Poppins" panose="00000500000000000000" pitchFamily="2" charset="0"/>
              </a:rPr>
              <a:t>Key Vocabulary</a:t>
            </a:r>
          </a:p>
          <a:p>
            <a:pPr fontAlgn="base">
              <a:spcAft>
                <a:spcPts val="600"/>
              </a:spcAft>
            </a:pPr>
            <a:r>
              <a:rPr lang="en-GB" sz="1400" b="1" dirty="0">
                <a:latin typeface="Poppins" panose="00000500000000000000" pitchFamily="2" charset="0"/>
                <a:cs typeface="Poppins" panose="00000500000000000000" pitchFamily="2" charset="0"/>
              </a:rPr>
              <a:t>Identity</a:t>
            </a:r>
            <a:r>
              <a:rPr lang="en-GB" sz="1400" dirty="0">
                <a:latin typeface="Poppins" panose="00000500000000000000" pitchFamily="2" charset="0"/>
                <a:cs typeface="Poppins" panose="00000500000000000000" pitchFamily="2" charset="0"/>
              </a:rPr>
              <a:t> – the complex combination of personal, social, cultural and political factors that shape who someone is. </a:t>
            </a:r>
          </a:p>
          <a:p>
            <a:pPr fontAlgn="base">
              <a:spcAft>
                <a:spcPts val="600"/>
              </a:spcAft>
            </a:pPr>
            <a:r>
              <a:rPr lang="en-GB" sz="1400" b="1" dirty="0">
                <a:latin typeface="Poppins" panose="00000500000000000000" pitchFamily="2" charset="0"/>
                <a:cs typeface="Poppins" panose="00000500000000000000" pitchFamily="2" charset="0"/>
              </a:rPr>
              <a:t>Assumptions – </a:t>
            </a:r>
            <a:r>
              <a:rPr lang="en-GB" sz="1400" dirty="0">
                <a:latin typeface="Poppins" panose="00000500000000000000" pitchFamily="2" charset="0"/>
                <a:cs typeface="Poppins" panose="00000500000000000000" pitchFamily="2" charset="0"/>
              </a:rPr>
              <a:t>Something you think is true, even without proof.</a:t>
            </a:r>
            <a:r>
              <a:rPr lang="en-US" sz="1400" dirty="0">
                <a:latin typeface="Poppins" panose="00000500000000000000" pitchFamily="2" charset="0"/>
                <a:cs typeface="Poppins" panose="00000500000000000000" pitchFamily="2" charset="0"/>
              </a:rPr>
              <a:t> </a:t>
            </a:r>
          </a:p>
          <a:p>
            <a:pPr fontAlgn="base">
              <a:spcAft>
                <a:spcPts val="600"/>
              </a:spcAft>
            </a:pPr>
            <a:r>
              <a:rPr lang="en-GB" sz="1400" b="1" dirty="0">
                <a:latin typeface="Poppins" panose="00000500000000000000" pitchFamily="2" charset="0"/>
                <a:cs typeface="Poppins" panose="00000500000000000000" pitchFamily="2" charset="0"/>
              </a:rPr>
              <a:t>Representation</a:t>
            </a:r>
            <a:r>
              <a:rPr lang="en-GB" sz="1400" dirty="0">
                <a:latin typeface="Poppins" panose="00000500000000000000" pitchFamily="2" charset="0"/>
                <a:cs typeface="Poppins" panose="00000500000000000000" pitchFamily="2" charset="0"/>
              </a:rPr>
              <a:t> – the way a person, group, place or idea is shown, described or framed. </a:t>
            </a:r>
          </a:p>
          <a:p>
            <a:pPr fontAlgn="base">
              <a:spcAft>
                <a:spcPts val="600"/>
              </a:spcAft>
            </a:pPr>
            <a:r>
              <a:rPr lang="en-GB" sz="1400" b="1" dirty="0">
                <a:latin typeface="Poppins" panose="00000500000000000000" pitchFamily="2" charset="0"/>
                <a:cs typeface="Poppins" panose="00000500000000000000" pitchFamily="2" charset="0"/>
              </a:rPr>
              <a:t>Stereotype</a:t>
            </a:r>
            <a:r>
              <a:rPr lang="en-GB" sz="1400" dirty="0">
                <a:latin typeface="Poppins" panose="00000500000000000000" pitchFamily="2" charset="0"/>
                <a:cs typeface="Poppins" panose="00000500000000000000" pitchFamily="2" charset="0"/>
              </a:rPr>
              <a:t> – an oversimplified or fixed idea about a person or group. </a:t>
            </a:r>
          </a:p>
          <a:p>
            <a:pPr fontAlgn="base">
              <a:spcAft>
                <a:spcPts val="600"/>
              </a:spcAft>
            </a:pPr>
            <a:r>
              <a:rPr lang="en-GB" sz="1400" b="1" dirty="0">
                <a:latin typeface="Poppins" panose="00000500000000000000" pitchFamily="2" charset="0"/>
                <a:cs typeface="Poppins" panose="00000500000000000000" pitchFamily="2" charset="0"/>
              </a:rPr>
              <a:t>Dehumanisation</a:t>
            </a:r>
            <a:r>
              <a:rPr lang="en-GB" sz="1400" dirty="0">
                <a:latin typeface="Poppins" panose="00000500000000000000" pitchFamily="2" charset="0"/>
                <a:cs typeface="Poppins" panose="00000500000000000000" pitchFamily="2" charset="0"/>
              </a:rPr>
              <a:t> – representing people as less than fully human, often to justify fear, hostility or exclusion. </a:t>
            </a:r>
          </a:p>
          <a:p>
            <a:pPr fontAlgn="base">
              <a:spcAft>
                <a:spcPts val="600"/>
              </a:spcAft>
            </a:pPr>
            <a:r>
              <a:rPr lang="en-GB" sz="1400" b="1" dirty="0">
                <a:latin typeface="Poppins" panose="00000500000000000000" pitchFamily="2" charset="0"/>
                <a:cs typeface="Poppins" panose="00000500000000000000" pitchFamily="2" charset="0"/>
              </a:rPr>
              <a:t>Propaganda</a:t>
            </a:r>
            <a:r>
              <a:rPr lang="en-GB" sz="1400" dirty="0">
                <a:latin typeface="Poppins" panose="00000500000000000000" pitchFamily="2" charset="0"/>
                <a:cs typeface="Poppins" panose="00000500000000000000" pitchFamily="2" charset="0"/>
              </a:rPr>
              <a:t> – communication designed to influence beliefs, emotions or behaviour, often by presenting a one-sided view. </a:t>
            </a:r>
          </a:p>
          <a:p>
            <a:pPr fontAlgn="base">
              <a:spcAft>
                <a:spcPts val="600"/>
              </a:spcAft>
            </a:pPr>
            <a:r>
              <a:rPr lang="en-GB" sz="1400" b="1" dirty="0">
                <a:latin typeface="Poppins" panose="00000500000000000000" pitchFamily="2" charset="0"/>
                <a:cs typeface="Poppins" panose="00000500000000000000" pitchFamily="2" charset="0"/>
              </a:rPr>
              <a:t>Peacebuilding</a:t>
            </a:r>
            <a:r>
              <a:rPr lang="en-GB" sz="1400" dirty="0">
                <a:latin typeface="Poppins" panose="00000500000000000000" pitchFamily="2" charset="0"/>
                <a:cs typeface="Poppins" panose="00000500000000000000" pitchFamily="2" charset="0"/>
              </a:rPr>
              <a:t> – actions that help repair relationships, reduce hostility and build understanding after conflict or division. </a:t>
            </a:r>
          </a:p>
          <a:p>
            <a:pPr fontAlgn="base">
              <a:spcAft>
                <a:spcPts val="600"/>
              </a:spcAft>
            </a:pPr>
            <a:r>
              <a:rPr lang="en-GB" sz="1400" b="1" dirty="0">
                <a:latin typeface="Poppins" panose="00000500000000000000" pitchFamily="2" charset="0"/>
                <a:cs typeface="Poppins" panose="00000500000000000000" pitchFamily="2" charset="0"/>
              </a:rPr>
              <a:t>Self-representation</a:t>
            </a:r>
            <a:r>
              <a:rPr lang="en-GB" sz="1400" dirty="0">
                <a:latin typeface="Poppins" panose="00000500000000000000" pitchFamily="2" charset="0"/>
                <a:cs typeface="Poppins" panose="00000500000000000000" pitchFamily="2" charset="0"/>
              </a:rPr>
              <a:t> – the act of choosing how to present oneself, rather than being defined by others. </a:t>
            </a:r>
          </a:p>
          <a:p>
            <a:pPr fontAlgn="base">
              <a:spcAft>
                <a:spcPts val="600"/>
              </a:spcAft>
            </a:pPr>
            <a:r>
              <a:rPr lang="en-GB" sz="1400" b="1" dirty="0">
                <a:latin typeface="Poppins" panose="00000500000000000000" pitchFamily="2" charset="0"/>
                <a:cs typeface="Poppins" panose="00000500000000000000" pitchFamily="2" charset="0"/>
              </a:rPr>
              <a:t>Trans-local</a:t>
            </a:r>
            <a:r>
              <a:rPr lang="en-GB" sz="1400" dirty="0">
                <a:latin typeface="Poppins" panose="00000500000000000000" pitchFamily="2" charset="0"/>
                <a:cs typeface="Poppins" panose="00000500000000000000" pitchFamily="2" charset="0"/>
              </a:rPr>
              <a:t> – connecting communities in different places through shared action, dialogue or exchange. 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7C04F802-E5A9-840E-8C1D-3EAA01373D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10072" y="1503341"/>
            <a:ext cx="2266156" cy="644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altLang="en-US" sz="2400" dirty="0">
                <a:latin typeface="Poppins" panose="00000500000000000000" pitchFamily="2" charset="0"/>
                <a:cs typeface="Poppins" panose="00000500000000000000" pitchFamily="2" charset="0"/>
              </a:rPr>
              <a:t>Session 1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FB4B6163-42C0-1D3C-23FD-B09906E2A31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510" t="58509"/>
          <a:stretch>
            <a:fillRect/>
          </a:stretch>
        </p:blipFill>
        <p:spPr>
          <a:xfrm>
            <a:off x="623182" y="4436423"/>
            <a:ext cx="2034050" cy="203405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A20C3A9A-C481-5942-CEE9-30655FA16CF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93" r="15034" b="27876"/>
          <a:stretch>
            <a:fillRect/>
          </a:stretch>
        </p:blipFill>
        <p:spPr>
          <a:xfrm>
            <a:off x="545780" y="-1298767"/>
            <a:ext cx="3780149" cy="3941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75803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983224-8149-395E-DC9D-BE61080B35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CD97EAC-FCFA-DCB1-5721-9EB66D0E77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38"/>
          <a:stretch>
            <a:fillRect/>
          </a:stretch>
        </p:blipFill>
        <p:spPr>
          <a:xfrm>
            <a:off x="0" y="-1"/>
            <a:ext cx="12192000" cy="685799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0741DF1F-F4CB-3CC3-259E-E14C55E8881E}"/>
              </a:ext>
            </a:extLst>
          </p:cNvPr>
          <p:cNvSpPr/>
          <p:nvPr/>
        </p:nvSpPr>
        <p:spPr>
          <a:xfrm>
            <a:off x="324644" y="290899"/>
            <a:ext cx="11495312" cy="6276201"/>
          </a:xfrm>
          <a:prstGeom prst="rect">
            <a:avLst/>
          </a:prstGeom>
          <a:solidFill>
            <a:srgbClr val="99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DC96C042-EF60-E4A0-76B7-48FB8E6766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885" y="796652"/>
            <a:ext cx="6836229" cy="2468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altLang="en-US" sz="2400" dirty="0">
                <a:latin typeface="Poppins" panose="00000500000000000000" pitchFamily="2" charset="0"/>
                <a:cs typeface="Poppins" panose="00000500000000000000" pitchFamily="2" charset="0"/>
              </a:rPr>
              <a:t>Trans-local Exhibitions</a:t>
            </a:r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3E656CAD-E32B-798E-CFEA-E19367CD4B7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81"/>
          <a:stretch>
            <a:fillRect/>
          </a:stretch>
        </p:blipFill>
        <p:spPr bwMode="auto">
          <a:xfrm>
            <a:off x="588780" y="3556115"/>
            <a:ext cx="3176956" cy="2622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50C44584-34F1-D7B0-3D09-83906745D58E}"/>
              </a:ext>
            </a:extLst>
          </p:cNvPr>
          <p:cNvSpPr txBox="1"/>
          <p:nvPr/>
        </p:nvSpPr>
        <p:spPr>
          <a:xfrm>
            <a:off x="588780" y="3218756"/>
            <a:ext cx="3300287" cy="276999"/>
          </a:xfrm>
          <a:prstGeom prst="rect">
            <a:avLst/>
          </a:prstGeom>
          <a:solidFill>
            <a:schemeClr val="bg1">
              <a:alpha val="63000"/>
            </a:schemeClr>
          </a:solidFill>
        </p:spPr>
        <p:txBody>
          <a:bodyPr wrap="square">
            <a:spAutoFit/>
          </a:bodyPr>
          <a:lstStyle/>
          <a:p>
            <a:pPr algn="ctr" fontAlgn="base">
              <a:buNone/>
            </a:pPr>
            <a:r>
              <a:rPr lang="en-GB" sz="1200" dirty="0"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Friends House, London, U.K.</a:t>
            </a:r>
          </a:p>
        </p:txBody>
      </p:sp>
      <p:pic>
        <p:nvPicPr>
          <p:cNvPr id="9" name="Picture 2">
            <a:extLst>
              <a:ext uri="{FF2B5EF4-FFF2-40B4-BE49-F238E27FC236}">
                <a16:creationId xmlns:a16="http://schemas.microsoft.com/office/drawing/2014/main" id="{93B1E811-49BB-FB4B-163C-07EBC16153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781" y="550135"/>
            <a:ext cx="3176955" cy="2633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>
            <a:extLst>
              <a:ext uri="{FF2B5EF4-FFF2-40B4-BE49-F238E27FC236}">
                <a16:creationId xmlns:a16="http://schemas.microsoft.com/office/drawing/2014/main" id="{BB1413A1-D968-19EA-6B12-37734B6A21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2067" y="555141"/>
            <a:ext cx="3164876" cy="2622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B017E6E8-E60B-8C5C-3C66-B0EAE4FF30B2}"/>
              </a:ext>
            </a:extLst>
          </p:cNvPr>
          <p:cNvSpPr/>
          <p:nvPr/>
        </p:nvSpPr>
        <p:spPr>
          <a:xfrm>
            <a:off x="8412067" y="3556115"/>
            <a:ext cx="3164876" cy="26330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990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?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52243D0-C1A6-2052-C41B-1CFE2FCC38CE}"/>
              </a:ext>
            </a:extLst>
          </p:cNvPr>
          <p:cNvSpPr txBox="1"/>
          <p:nvPr/>
        </p:nvSpPr>
        <p:spPr>
          <a:xfrm>
            <a:off x="399712" y="6225677"/>
            <a:ext cx="3678421" cy="276999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wrap="square">
            <a:spAutoFit/>
          </a:bodyPr>
          <a:lstStyle/>
          <a:p>
            <a:pPr algn="l" fontAlgn="base">
              <a:buNone/>
            </a:pPr>
            <a:r>
              <a:rPr lang="en-GB" sz="1200" dirty="0"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United Nations Headquarters, New York, U.S.A.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3DE5632-BBE2-8805-A22E-CA9D3C1ED5CF}"/>
              </a:ext>
            </a:extLst>
          </p:cNvPr>
          <p:cNvSpPr txBox="1"/>
          <p:nvPr/>
        </p:nvSpPr>
        <p:spPr>
          <a:xfrm>
            <a:off x="8344361" y="3228628"/>
            <a:ext cx="3300287" cy="276999"/>
          </a:xfrm>
          <a:prstGeom prst="rect">
            <a:avLst/>
          </a:prstGeom>
          <a:solidFill>
            <a:schemeClr val="bg1">
              <a:alpha val="71000"/>
            </a:schemeClr>
          </a:solidFill>
        </p:spPr>
        <p:txBody>
          <a:bodyPr wrap="square">
            <a:spAutoFit/>
          </a:bodyPr>
          <a:lstStyle/>
          <a:p>
            <a:pPr algn="ctr" fontAlgn="base">
              <a:buNone/>
            </a:pPr>
            <a:r>
              <a:rPr lang="en-GB" sz="1200" dirty="0"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Cape Town, South Africa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A4602E6-58E2-0537-E1D4-14FCC28B5C7D}"/>
              </a:ext>
            </a:extLst>
          </p:cNvPr>
          <p:cNvSpPr txBox="1"/>
          <p:nvPr/>
        </p:nvSpPr>
        <p:spPr>
          <a:xfrm>
            <a:off x="8344361" y="5741281"/>
            <a:ext cx="330028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base">
              <a:buNone/>
            </a:pPr>
            <a:r>
              <a:rPr lang="en-GB" sz="1200" dirty="0"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Artwork from Britain will join the global exhibitions from 2027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2719CBB-2851-EE7B-1213-CCFE0D4F3377}"/>
              </a:ext>
            </a:extLst>
          </p:cNvPr>
          <p:cNvSpPr txBox="1"/>
          <p:nvPr/>
        </p:nvSpPr>
        <p:spPr>
          <a:xfrm>
            <a:off x="4102361" y="1557966"/>
            <a:ext cx="4028706" cy="923330"/>
          </a:xfrm>
          <a:prstGeom prst="rect">
            <a:avLst/>
          </a:prstGeom>
          <a:solidFill>
            <a:srgbClr val="D6EAD6"/>
          </a:solidFill>
        </p:spPr>
        <p:txBody>
          <a:bodyPr wrap="square" rtlCol="0">
            <a:spAutoFit/>
          </a:bodyPr>
          <a:lstStyle/>
          <a:p>
            <a:pPr algn="ctr" fontAlgn="base"/>
            <a:r>
              <a:rPr lang="en-GB" i="1" dirty="0"/>
              <a:t>If your </a:t>
            </a:r>
            <a:r>
              <a:rPr lang="en-GB" i="1" u="sng" dirty="0"/>
              <a:t>self-portrait</a:t>
            </a:r>
            <a:r>
              <a:rPr lang="en-GB" i="1" dirty="0"/>
              <a:t> and message could travel anywhere in the world, where would you like it to go?</a:t>
            </a:r>
            <a:endParaRPr lang="en-GB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99F2F37-5DFF-C8FF-FB36-5C3FCEE42129}"/>
              </a:ext>
            </a:extLst>
          </p:cNvPr>
          <p:cNvSpPr txBox="1"/>
          <p:nvPr/>
        </p:nvSpPr>
        <p:spPr>
          <a:xfrm>
            <a:off x="4540388" y="5840956"/>
            <a:ext cx="3152652" cy="523220"/>
          </a:xfrm>
          <a:prstGeom prst="rect">
            <a:avLst/>
          </a:prstGeom>
          <a:solidFill>
            <a:srgbClr val="FFE7B7"/>
          </a:solidFill>
        </p:spPr>
        <p:txBody>
          <a:bodyPr wrap="square" rtlCol="0">
            <a:spAutoFit/>
          </a:bodyPr>
          <a:lstStyle/>
          <a:p>
            <a:pPr lvl="0">
              <a:spcAft>
                <a:spcPts val="600"/>
              </a:spcAft>
            </a:pPr>
            <a:r>
              <a:rPr lang="en-GB" sz="1400" b="1" dirty="0">
                <a:latin typeface="Poppins Light" panose="00000400000000000000" pitchFamily="2" charset="0"/>
                <a:cs typeface="Poppins Light" panose="00000400000000000000" pitchFamily="2" charset="0"/>
              </a:rPr>
              <a:t>Trans</a:t>
            </a:r>
            <a:r>
              <a:rPr lang="en-GB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-</a:t>
            </a:r>
            <a:r>
              <a:rPr lang="en-GB" sz="1400" b="1" dirty="0">
                <a:latin typeface="Poppins Light" panose="00000400000000000000" pitchFamily="2" charset="0"/>
                <a:cs typeface="Poppins Light" panose="00000400000000000000" pitchFamily="2" charset="0"/>
              </a:rPr>
              <a:t>local</a:t>
            </a:r>
            <a:r>
              <a:rPr lang="en-GB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 – being connected to more than one place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6CE97EE-B8FF-4CDA-4665-3E0E36E8E8C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713"/>
          <a:stretch>
            <a:fillRect/>
          </a:stretch>
        </p:blipFill>
        <p:spPr>
          <a:xfrm>
            <a:off x="4102361" y="3034626"/>
            <a:ext cx="4028706" cy="2622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49280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B8EC57-3BCE-0696-06A2-26001596FF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317F41E3-4DC6-B3E4-2693-037408A928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80"/>
          <a:stretch>
            <a:fillRect/>
          </a:stretch>
        </p:blipFill>
        <p:spPr>
          <a:xfrm>
            <a:off x="0" y="0"/>
            <a:ext cx="12192000" cy="685445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52E3C9C-4491-A526-3859-0FCAD96CB90C}"/>
              </a:ext>
            </a:extLst>
          </p:cNvPr>
          <p:cNvSpPr/>
          <p:nvPr/>
        </p:nvSpPr>
        <p:spPr>
          <a:xfrm>
            <a:off x="324644" y="290899"/>
            <a:ext cx="11495312" cy="6276201"/>
          </a:xfrm>
          <a:prstGeom prst="rect">
            <a:avLst/>
          </a:prstGeom>
          <a:solidFill>
            <a:srgbClr val="FF99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252FA589-807A-BC27-DF58-822D643A35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885" y="541215"/>
            <a:ext cx="6836229" cy="519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altLang="en-US" sz="2400" dirty="0">
                <a:latin typeface="Poppins" panose="00000500000000000000" pitchFamily="2" charset="0"/>
                <a:cs typeface="Poppins" panose="00000500000000000000" pitchFamily="2" charset="0"/>
              </a:rPr>
              <a:t>Partner Portrait Drawing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E43F8E6-CE54-5250-A41B-08DFD1496A5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58744" y="1915806"/>
            <a:ext cx="4838281" cy="3628711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A4691F32-E97E-2558-4DB0-D60D84D6619A}"/>
              </a:ext>
            </a:extLst>
          </p:cNvPr>
          <p:cNvSpPr txBox="1"/>
          <p:nvPr/>
        </p:nvSpPr>
        <p:spPr>
          <a:xfrm>
            <a:off x="5614416" y="2272491"/>
            <a:ext cx="4709160" cy="2554545"/>
          </a:xfrm>
          <a:prstGeom prst="rect">
            <a:avLst/>
          </a:prstGeom>
          <a:solidFill>
            <a:srgbClr val="D6EAD6"/>
          </a:solidFill>
        </p:spPr>
        <p:txBody>
          <a:bodyPr wrap="square" rtlCol="0">
            <a:spAutoFit/>
          </a:bodyPr>
          <a:lstStyle/>
          <a:p>
            <a:pPr algn="ctr" fontAlgn="base"/>
            <a:r>
              <a:rPr lang="en-GB" sz="1600" i="1" dirty="0"/>
              <a:t>Sit opposite your partner.</a:t>
            </a:r>
          </a:p>
          <a:p>
            <a:pPr algn="ctr" fontAlgn="base"/>
            <a:r>
              <a:rPr lang="en-GB" sz="1600" i="1" dirty="0"/>
              <a:t>Take time to notice – </a:t>
            </a:r>
          </a:p>
          <a:p>
            <a:pPr algn="ctr" fontAlgn="base"/>
            <a:endParaRPr lang="en-GB" sz="1600" i="1" dirty="0"/>
          </a:p>
          <a:p>
            <a:pPr algn="ctr" fontAlgn="base"/>
            <a:r>
              <a:rPr lang="en-GB" sz="1600" i="1" dirty="0"/>
              <a:t>Where is the light coming from?</a:t>
            </a:r>
          </a:p>
          <a:p>
            <a:pPr algn="ctr" fontAlgn="base"/>
            <a:endParaRPr lang="en-GB" sz="1600" i="1" dirty="0"/>
          </a:p>
          <a:p>
            <a:pPr algn="ctr" fontAlgn="base"/>
            <a:r>
              <a:rPr lang="en-GB" sz="1600" i="1" dirty="0"/>
              <a:t>What shape is their face?</a:t>
            </a:r>
          </a:p>
          <a:p>
            <a:pPr algn="ctr" fontAlgn="base"/>
            <a:endParaRPr lang="en-GB" sz="1600" i="1" dirty="0"/>
          </a:p>
          <a:p>
            <a:pPr algn="ctr" fontAlgn="base"/>
            <a:r>
              <a:rPr lang="en-GB" sz="1600" i="1" dirty="0"/>
              <a:t>Where will you position them on the page?</a:t>
            </a:r>
          </a:p>
          <a:p>
            <a:pPr algn="ctr" fontAlgn="base"/>
            <a:endParaRPr lang="en-GB" sz="1600" i="1" dirty="0"/>
          </a:p>
          <a:p>
            <a:pPr algn="ctr" fontAlgn="base"/>
            <a:r>
              <a:rPr lang="en-GB" sz="1600" i="1" dirty="0"/>
              <a:t>How can you capture their emotional state?</a:t>
            </a:r>
          </a:p>
        </p:txBody>
      </p:sp>
    </p:spTree>
    <p:extLst>
      <p:ext uri="{BB962C8B-B14F-4D97-AF65-F5344CB8AC3E}">
        <p14:creationId xmlns:p14="http://schemas.microsoft.com/office/powerpoint/2010/main" val="678254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CD6CE6-56B0-6F13-DE07-8EF8CF4FEB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394558A-F7FB-F60A-565D-9B5ADB457C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38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F0530CF-9236-5B0F-A026-3F2F1ED19908}"/>
              </a:ext>
            </a:extLst>
          </p:cNvPr>
          <p:cNvSpPr/>
          <p:nvPr/>
        </p:nvSpPr>
        <p:spPr>
          <a:xfrm>
            <a:off x="324644" y="290899"/>
            <a:ext cx="11495312" cy="6276201"/>
          </a:xfrm>
          <a:prstGeom prst="rect">
            <a:avLst/>
          </a:prstGeom>
          <a:solidFill>
            <a:srgbClr val="99CC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5AC819A6-E826-CFAF-F64B-100F162503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884" y="571618"/>
            <a:ext cx="6836229" cy="2468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altLang="en-US" sz="2400" dirty="0">
                <a:latin typeface="Poppins" panose="00000500000000000000" pitchFamily="2" charset="0"/>
                <a:cs typeface="Poppins" panose="00000500000000000000" pitchFamily="2" charset="0"/>
              </a:rPr>
              <a:t>Reflection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39C52A5-65CE-8C73-ADB7-665BE049190B}"/>
              </a:ext>
            </a:extLst>
          </p:cNvPr>
          <p:cNvSpPr txBox="1"/>
          <p:nvPr/>
        </p:nvSpPr>
        <p:spPr>
          <a:xfrm>
            <a:off x="1271016" y="1638676"/>
            <a:ext cx="9720072" cy="1754326"/>
          </a:xfrm>
          <a:prstGeom prst="rect">
            <a:avLst/>
          </a:prstGeom>
          <a:solidFill>
            <a:srgbClr val="D6EAD6"/>
          </a:solidFill>
        </p:spPr>
        <p:txBody>
          <a:bodyPr wrap="square" rtlCol="0">
            <a:spAutoFit/>
          </a:bodyPr>
          <a:lstStyle/>
          <a:p>
            <a:pPr fontAlgn="base"/>
            <a:r>
              <a:rPr lang="en-GB" i="1" dirty="0">
                <a:latin typeface="Poppins" panose="00000500000000000000" pitchFamily="2" charset="0"/>
                <a:cs typeface="Poppins" panose="00000500000000000000" pitchFamily="2" charset="0"/>
              </a:rPr>
              <a:t>What were some of the challenges you faced when drawing your partner?</a:t>
            </a:r>
            <a:r>
              <a:rPr lang="en-GB" dirty="0">
                <a:latin typeface="Poppins" panose="00000500000000000000" pitchFamily="2" charset="0"/>
                <a:cs typeface="Poppins" panose="00000500000000000000" pitchFamily="2" charset="0"/>
              </a:rPr>
              <a:t> </a:t>
            </a:r>
          </a:p>
          <a:p>
            <a:pPr fontAlgn="base"/>
            <a:endParaRPr lang="en-GB" dirty="0"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fontAlgn="base"/>
            <a:r>
              <a:rPr lang="en-GB" i="1" dirty="0">
                <a:latin typeface="Poppins" panose="00000500000000000000" pitchFamily="2" charset="0"/>
                <a:cs typeface="Poppins" panose="00000500000000000000" pitchFamily="2" charset="0"/>
              </a:rPr>
              <a:t>How did it feel to be drawn?</a:t>
            </a:r>
            <a:r>
              <a:rPr lang="en-GB" dirty="0">
                <a:latin typeface="Poppins" panose="00000500000000000000" pitchFamily="2" charset="0"/>
                <a:cs typeface="Poppins" panose="00000500000000000000" pitchFamily="2" charset="0"/>
              </a:rPr>
              <a:t> </a:t>
            </a:r>
          </a:p>
          <a:p>
            <a:pPr fontAlgn="base"/>
            <a:endParaRPr lang="en-GB" dirty="0"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fontAlgn="base"/>
            <a:r>
              <a:rPr lang="en-GB" i="1" dirty="0">
                <a:latin typeface="Poppins" panose="00000500000000000000" pitchFamily="2" charset="0"/>
                <a:cs typeface="Poppins" panose="00000500000000000000" pitchFamily="2" charset="0"/>
              </a:rPr>
              <a:t>When you represent someone</a:t>
            </a:r>
          </a:p>
          <a:p>
            <a:pPr fontAlgn="base"/>
            <a:r>
              <a:rPr lang="en-GB" i="1" dirty="0">
                <a:latin typeface="Poppins" panose="00000500000000000000" pitchFamily="2" charset="0"/>
                <a:cs typeface="Poppins" panose="00000500000000000000" pitchFamily="2" charset="0"/>
              </a:rPr>
              <a:t>else, what responsibilities do you have?</a:t>
            </a:r>
            <a:r>
              <a:rPr lang="en-GB" dirty="0">
                <a:latin typeface="Poppins" panose="00000500000000000000" pitchFamily="2" charset="0"/>
                <a:cs typeface="Poppins" panose="00000500000000000000" pitchFamily="2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4281722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544913-6EDB-2875-7E1A-FAF5FDD8CA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F3DC6A3F-25F0-A94F-FC80-ECA52D0BF5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38"/>
          <a:stretch>
            <a:fillRect/>
          </a:stretch>
        </p:blipFill>
        <p:spPr>
          <a:xfrm>
            <a:off x="0" y="-1"/>
            <a:ext cx="12192000" cy="685799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6485CC1C-4D86-753A-BECC-59A3E714E083}"/>
              </a:ext>
            </a:extLst>
          </p:cNvPr>
          <p:cNvSpPr/>
          <p:nvPr/>
        </p:nvSpPr>
        <p:spPr>
          <a:xfrm>
            <a:off x="324644" y="290899"/>
            <a:ext cx="11495312" cy="6276201"/>
          </a:xfrm>
          <a:prstGeom prst="rect">
            <a:avLst/>
          </a:prstGeom>
          <a:solidFill>
            <a:srgbClr val="FFCC6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9E4D8D1-73A9-C547-D986-278D7A87DF1F}"/>
              </a:ext>
            </a:extLst>
          </p:cNvPr>
          <p:cNvSpPr txBox="1"/>
          <p:nvPr/>
        </p:nvSpPr>
        <p:spPr>
          <a:xfrm>
            <a:off x="6965532" y="1050304"/>
            <a:ext cx="4660271" cy="5078313"/>
          </a:xfrm>
          <a:prstGeom prst="rect">
            <a:avLst/>
          </a:prstGeom>
          <a:solidFill>
            <a:srgbClr val="FFE7B7"/>
          </a:solidFill>
        </p:spPr>
        <p:txBody>
          <a:bodyPr wrap="square" rtlCol="0">
            <a:spAutoFit/>
          </a:bodyPr>
          <a:lstStyle/>
          <a:p>
            <a:pPr lvl="0">
              <a:spcAft>
                <a:spcPts val="600"/>
              </a:spcAft>
            </a:pPr>
            <a:r>
              <a:rPr lang="en-GB" sz="2000" b="1" dirty="0">
                <a:latin typeface="Poppins" panose="00000500000000000000" pitchFamily="2" charset="0"/>
                <a:cs typeface="Poppins" panose="00000500000000000000" pitchFamily="2" charset="0"/>
              </a:rPr>
              <a:t>Key Vocabulary</a:t>
            </a:r>
          </a:p>
          <a:p>
            <a:pPr lvl="0">
              <a:spcAft>
                <a:spcPts val="600"/>
              </a:spcAft>
            </a:pPr>
            <a:endParaRPr lang="en-GB" sz="800" b="1" dirty="0"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fontAlgn="base">
              <a:spcAft>
                <a:spcPts val="600"/>
              </a:spcAft>
            </a:pPr>
            <a:r>
              <a:rPr lang="en-GB" sz="1600" b="1" dirty="0">
                <a:latin typeface="Poppins" panose="00000500000000000000" pitchFamily="2" charset="0"/>
                <a:cs typeface="Poppins" panose="00000500000000000000" pitchFamily="2" charset="0"/>
              </a:rPr>
              <a:t>Critique – </a:t>
            </a:r>
            <a:r>
              <a:rPr lang="en-GB" sz="1600" dirty="0">
                <a:latin typeface="Poppins" panose="00000500000000000000" pitchFamily="2" charset="0"/>
                <a:cs typeface="Poppins" panose="00000500000000000000" pitchFamily="2" charset="0"/>
              </a:rPr>
              <a:t>a thoughtful analysis, looking at positive aspects as well as those to improve. </a:t>
            </a:r>
          </a:p>
          <a:p>
            <a:pPr fontAlgn="base">
              <a:spcAft>
                <a:spcPts val="600"/>
              </a:spcAft>
            </a:pPr>
            <a:r>
              <a:rPr lang="en-GB" sz="1600" b="1" dirty="0">
                <a:latin typeface="Poppins" panose="00000500000000000000" pitchFamily="2" charset="0"/>
                <a:cs typeface="Poppins" panose="00000500000000000000" pitchFamily="2" charset="0"/>
              </a:rPr>
              <a:t>Composition</a:t>
            </a:r>
            <a:r>
              <a:rPr lang="en-GB" sz="1600" dirty="0">
                <a:latin typeface="Poppins" panose="00000500000000000000" pitchFamily="2" charset="0"/>
                <a:cs typeface="Poppins" panose="00000500000000000000" pitchFamily="2" charset="0"/>
              </a:rPr>
              <a:t> – the arrangement of visual elements within an artwork. </a:t>
            </a:r>
          </a:p>
          <a:p>
            <a:pPr fontAlgn="base">
              <a:spcAft>
                <a:spcPts val="600"/>
              </a:spcAft>
            </a:pPr>
            <a:r>
              <a:rPr lang="en-GB" sz="1600" b="1" dirty="0">
                <a:latin typeface="Poppins" panose="00000500000000000000" pitchFamily="2" charset="0"/>
                <a:cs typeface="Poppins" panose="00000500000000000000" pitchFamily="2" charset="0"/>
              </a:rPr>
              <a:t>Gaze</a:t>
            </a:r>
            <a:r>
              <a:rPr lang="en-GB" sz="1600" dirty="0">
                <a:latin typeface="Poppins" panose="00000500000000000000" pitchFamily="2" charset="0"/>
                <a:cs typeface="Poppins" panose="00000500000000000000" pitchFamily="2" charset="0"/>
              </a:rPr>
              <a:t> – the direction and quality of looking in a portrait, and how this affects meaning. </a:t>
            </a:r>
          </a:p>
          <a:p>
            <a:pPr fontAlgn="base">
              <a:spcAft>
                <a:spcPts val="600"/>
              </a:spcAft>
            </a:pPr>
            <a:r>
              <a:rPr lang="en-GB" sz="1600" b="1" dirty="0">
                <a:latin typeface="Poppins" panose="00000500000000000000" pitchFamily="2" charset="0"/>
                <a:cs typeface="Poppins" panose="00000500000000000000" pitchFamily="2" charset="0"/>
              </a:rPr>
              <a:t>Symbolism</a:t>
            </a:r>
            <a:r>
              <a:rPr lang="en-GB" sz="1600" dirty="0">
                <a:latin typeface="Poppins" panose="00000500000000000000" pitchFamily="2" charset="0"/>
                <a:cs typeface="Poppins" panose="00000500000000000000" pitchFamily="2" charset="0"/>
              </a:rPr>
              <a:t> – the use of objects, colours or images to stand for ideas or experiences. </a:t>
            </a:r>
          </a:p>
          <a:p>
            <a:pPr fontAlgn="base">
              <a:spcAft>
                <a:spcPts val="600"/>
              </a:spcAft>
            </a:pPr>
            <a:r>
              <a:rPr lang="en-GB" sz="1600" b="1" dirty="0">
                <a:latin typeface="Poppins" panose="00000500000000000000" pitchFamily="2" charset="0"/>
                <a:cs typeface="Poppins" panose="00000500000000000000" pitchFamily="2" charset="0"/>
              </a:rPr>
              <a:t>Mark-making</a:t>
            </a:r>
            <a:r>
              <a:rPr lang="en-GB" sz="1600" dirty="0">
                <a:latin typeface="Poppins" panose="00000500000000000000" pitchFamily="2" charset="0"/>
                <a:cs typeface="Poppins" panose="00000500000000000000" pitchFamily="2" charset="0"/>
              </a:rPr>
              <a:t> – the range of marks used to create tone, texture, movement or expression. </a:t>
            </a:r>
          </a:p>
          <a:p>
            <a:pPr fontAlgn="base">
              <a:spcAft>
                <a:spcPts val="600"/>
              </a:spcAft>
            </a:pPr>
            <a:r>
              <a:rPr lang="en-GB" sz="1600" b="1" dirty="0">
                <a:latin typeface="Poppins" panose="00000500000000000000" pitchFamily="2" charset="0"/>
                <a:cs typeface="Poppins" panose="00000500000000000000" pitchFamily="2" charset="0"/>
              </a:rPr>
              <a:t>Tone</a:t>
            </a:r>
            <a:r>
              <a:rPr lang="en-GB" sz="1600" dirty="0">
                <a:latin typeface="Poppins" panose="00000500000000000000" pitchFamily="2" charset="0"/>
                <a:cs typeface="Poppins" panose="00000500000000000000" pitchFamily="2" charset="0"/>
              </a:rPr>
              <a:t> – the lightness or darkness of an area in an artwork. </a:t>
            </a:r>
          </a:p>
          <a:p>
            <a:pPr fontAlgn="base">
              <a:spcAft>
                <a:spcPts val="600"/>
              </a:spcAft>
            </a:pPr>
            <a:r>
              <a:rPr lang="en-GB" sz="1600" b="1" dirty="0">
                <a:latin typeface="Poppins" panose="00000500000000000000" pitchFamily="2" charset="0"/>
                <a:cs typeface="Poppins" panose="00000500000000000000" pitchFamily="2" charset="0"/>
              </a:rPr>
              <a:t>Proportion</a:t>
            </a:r>
            <a:r>
              <a:rPr lang="en-GB" sz="1600" dirty="0">
                <a:latin typeface="Poppins" panose="00000500000000000000" pitchFamily="2" charset="0"/>
                <a:cs typeface="Poppins" panose="00000500000000000000" pitchFamily="2" charset="0"/>
              </a:rPr>
              <a:t> – the relationship between the sizes of different parts of a figure or face. 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8B7DBE51-908A-4ECF-AA6B-41674777F7C7}"/>
              </a:ext>
            </a:extLst>
          </p:cNvPr>
          <p:cNvGrpSpPr/>
          <p:nvPr/>
        </p:nvGrpSpPr>
        <p:grpSpPr>
          <a:xfrm>
            <a:off x="545780" y="-1298767"/>
            <a:ext cx="5962777" cy="7769241"/>
            <a:chOff x="545780" y="-1298767"/>
            <a:chExt cx="5962777" cy="7769241"/>
          </a:xfrm>
        </p:grpSpPr>
        <p:pic>
          <p:nvPicPr>
            <p:cNvPr id="10" name="내용 개체 틀 4">
              <a:extLst>
                <a:ext uri="{FF2B5EF4-FFF2-40B4-BE49-F238E27FC236}">
                  <a16:creationId xmlns:a16="http://schemas.microsoft.com/office/drawing/2014/main" id="{66ABA72B-30A1-9EAA-4650-3DC3C074F77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982386" y="3049457"/>
              <a:ext cx="2526171" cy="3141353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12" name="Rectangle 3">
              <a:extLst>
                <a:ext uri="{FF2B5EF4-FFF2-40B4-BE49-F238E27FC236}">
                  <a16:creationId xmlns:a16="http://schemas.microsoft.com/office/drawing/2014/main" id="{8A22138A-8474-1501-D52F-B8A89C73BE4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5780" y="3106556"/>
              <a:ext cx="3196893" cy="928116"/>
            </a:xfrm>
            <a:prstGeom prst="rect">
              <a:avLst/>
            </a:prstGeom>
            <a:solidFill>
              <a:srgbClr val="D6EAD6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en-US" altLang="en-US" sz="1600" i="1" dirty="0">
                  <a:latin typeface="Poppins" panose="00000500000000000000" pitchFamily="2" charset="0"/>
                  <a:cs typeface="Poppins" panose="00000500000000000000" pitchFamily="2" charset="0"/>
                </a:rPr>
                <a:t>	What do you want your self-portrait to communicate about you?</a:t>
              </a:r>
            </a:p>
          </p:txBody>
        </p:sp>
        <p:sp>
          <p:nvSpPr>
            <p:cNvPr id="14" name="Rectangle 3">
              <a:extLst>
                <a:ext uri="{FF2B5EF4-FFF2-40B4-BE49-F238E27FC236}">
                  <a16:creationId xmlns:a16="http://schemas.microsoft.com/office/drawing/2014/main" id="{D2BF4079-2D24-87B8-B032-F677CFE6F6F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10072" y="1503341"/>
              <a:ext cx="2266156" cy="64488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Tx/>
                <a:buNone/>
              </a:pPr>
              <a:r>
                <a:rPr lang="en-US" altLang="en-US" sz="2400" dirty="0">
                  <a:latin typeface="Poppins" panose="00000500000000000000" pitchFamily="2" charset="0"/>
                  <a:cs typeface="Poppins" panose="00000500000000000000" pitchFamily="2" charset="0"/>
                </a:rPr>
                <a:t>Session 2</a:t>
              </a:r>
            </a:p>
          </p:txBody>
        </p: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57BAF87F-5D64-72D7-9AC6-E1FB181976B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510" t="58509"/>
            <a:stretch>
              <a:fillRect/>
            </a:stretch>
          </p:blipFill>
          <p:spPr>
            <a:xfrm>
              <a:off x="623182" y="4436423"/>
              <a:ext cx="2034050" cy="2034051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24CD147D-3295-C560-A3AA-A806D563EA0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793" r="15034" b="27876"/>
            <a:stretch>
              <a:fillRect/>
            </a:stretch>
          </p:blipFill>
          <p:spPr>
            <a:xfrm>
              <a:off x="545780" y="-1298767"/>
              <a:ext cx="3780149" cy="394143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903769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F5FB07-315A-339B-88B9-0D9CC49B88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85D58C8-8C96-8E30-6D11-81789AF278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38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47D7F4FE-0CBC-1CA8-0270-C959B2D43EDE}"/>
              </a:ext>
            </a:extLst>
          </p:cNvPr>
          <p:cNvSpPr/>
          <p:nvPr/>
        </p:nvSpPr>
        <p:spPr>
          <a:xfrm>
            <a:off x="324644" y="290899"/>
            <a:ext cx="11495312" cy="6276201"/>
          </a:xfrm>
          <a:prstGeom prst="rect">
            <a:avLst/>
          </a:prstGeom>
          <a:solidFill>
            <a:srgbClr val="99CC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54CA33BD-11CC-AADE-E44B-DF16BC354B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884" y="627096"/>
            <a:ext cx="6836229" cy="2468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altLang="en-US" sz="2400" dirty="0">
                <a:latin typeface="Poppins" panose="00000500000000000000" pitchFamily="2" charset="0"/>
                <a:cs typeface="Poppins" panose="00000500000000000000" pitchFamily="2" charset="0"/>
              </a:rPr>
              <a:t>Success Criteria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E479229A-E099-9B74-5455-59BE78242CC3}"/>
              </a:ext>
            </a:extLst>
          </p:cNvPr>
          <p:cNvSpPr/>
          <p:nvPr/>
        </p:nvSpPr>
        <p:spPr>
          <a:xfrm>
            <a:off x="4988770" y="2321770"/>
            <a:ext cx="2214458" cy="2214458"/>
          </a:xfrm>
          <a:prstGeom prst="ellipse">
            <a:avLst/>
          </a:prstGeom>
          <a:solidFill>
            <a:srgbClr val="D6EAD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1200"/>
              </a:spcBef>
            </a:pPr>
            <a:endParaRPr lang="en-GB" sz="200" i="1" dirty="0">
              <a:solidFill>
                <a:schemeClr val="tx1"/>
              </a:solidFill>
            </a:endParaRPr>
          </a:p>
          <a:p>
            <a:pPr algn="ctr">
              <a:spcBef>
                <a:spcPts val="1200"/>
              </a:spcBef>
            </a:pPr>
            <a:r>
              <a:rPr lang="en-GB" i="1" dirty="0">
                <a:solidFill>
                  <a:schemeClr val="tx1"/>
                </a:solidFill>
              </a:rPr>
              <a:t>Top tips for self-portraiture</a:t>
            </a:r>
            <a:endParaRPr lang="en-GB" dirty="0">
              <a:solidFill>
                <a:schemeClr val="tx1"/>
              </a:solidFill>
            </a:endParaRPr>
          </a:p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35E7C80-31D7-EE3B-B85F-9A334F4342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1" t="35642" r="46389" b="34167"/>
          <a:stretch>
            <a:fillRect/>
          </a:stretch>
        </p:blipFill>
        <p:spPr>
          <a:xfrm rot="3548928">
            <a:off x="3458785" y="1504110"/>
            <a:ext cx="1773116" cy="114116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B42A342-BFB9-22B6-311E-5E45CEC639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1" t="35642" r="46389" b="34167"/>
          <a:stretch>
            <a:fillRect/>
          </a:stretch>
        </p:blipFill>
        <p:spPr>
          <a:xfrm rot="1707003">
            <a:off x="3091916" y="2675212"/>
            <a:ext cx="1773116" cy="114116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CD79DD0-702B-4416-F5E2-F5FEDD9BA6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1" t="35642" r="46389" b="34167"/>
          <a:stretch>
            <a:fillRect/>
          </a:stretch>
        </p:blipFill>
        <p:spPr>
          <a:xfrm>
            <a:off x="3458785" y="4032633"/>
            <a:ext cx="1773116" cy="1141163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529FB72-E510-676C-D81A-226F278902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1" t="35642" r="46389" b="34167"/>
          <a:stretch>
            <a:fillRect/>
          </a:stretch>
        </p:blipFill>
        <p:spPr>
          <a:xfrm rot="18051072" flipH="1">
            <a:off x="6924616" y="1416754"/>
            <a:ext cx="1773116" cy="1141163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E760D846-B3EC-A2EF-1A88-402944DE15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1" t="35642" r="46389" b="34167"/>
          <a:stretch>
            <a:fillRect/>
          </a:stretch>
        </p:blipFill>
        <p:spPr>
          <a:xfrm rot="19926176" flipH="1">
            <a:off x="7449810" y="2799500"/>
            <a:ext cx="1773116" cy="1141163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C18F0183-EB63-4B55-1809-4B2E5A547E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1" t="35642" r="46389" b="34167"/>
          <a:stretch>
            <a:fillRect/>
          </a:stretch>
        </p:blipFill>
        <p:spPr>
          <a:xfrm flipH="1">
            <a:off x="7158622" y="4111097"/>
            <a:ext cx="1773116" cy="1141163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B3AA67DB-2EEE-D45B-FE17-1F8072C14B46}"/>
              </a:ext>
            </a:extLst>
          </p:cNvPr>
          <p:cNvSpPr txBox="1"/>
          <p:nvPr/>
        </p:nvSpPr>
        <p:spPr>
          <a:xfrm>
            <a:off x="3658029" y="5730439"/>
            <a:ext cx="4875938" cy="584775"/>
          </a:xfrm>
          <a:prstGeom prst="rect">
            <a:avLst/>
          </a:prstGeom>
          <a:solidFill>
            <a:srgbClr val="FFE7B7"/>
          </a:solidFill>
        </p:spPr>
        <p:txBody>
          <a:bodyPr wrap="square" rtlCol="0">
            <a:spAutoFit/>
          </a:bodyPr>
          <a:lstStyle/>
          <a:p>
            <a:pPr lvl="0">
              <a:spcAft>
                <a:spcPts val="1200"/>
              </a:spcAft>
            </a:pPr>
            <a:r>
              <a:rPr lang="en-GB" sz="1600" b="1" dirty="0">
                <a:latin typeface="Poppins Light" panose="00000400000000000000" pitchFamily="2" charset="0"/>
                <a:cs typeface="Poppins Light" panose="00000400000000000000" pitchFamily="2" charset="0"/>
              </a:rPr>
              <a:t>Critique</a:t>
            </a:r>
            <a:r>
              <a:rPr lang="en-GB" sz="1600" dirty="0">
                <a:latin typeface="Poppins Light" panose="00000400000000000000" pitchFamily="2" charset="0"/>
                <a:cs typeface="Poppins Light" panose="00000400000000000000" pitchFamily="2" charset="0"/>
              </a:rPr>
              <a:t> – a thoughtful analysts, looking at positive aspects as well as those to improve.</a:t>
            </a:r>
          </a:p>
        </p:txBody>
      </p:sp>
    </p:spTree>
    <p:extLst>
      <p:ext uri="{BB962C8B-B14F-4D97-AF65-F5344CB8AC3E}">
        <p14:creationId xmlns:p14="http://schemas.microsoft.com/office/powerpoint/2010/main" val="23661504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551B48-8D78-66BC-91BD-1B718F97E5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D3F14FC-E488-52B6-16D1-59AFE8CF07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38"/>
          <a:stretch>
            <a:fillRect/>
          </a:stretch>
        </p:blipFill>
        <p:spPr>
          <a:xfrm>
            <a:off x="0" y="-1"/>
            <a:ext cx="12192000" cy="685799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8857357-8CD0-C66E-3FF8-689BD24187CA}"/>
              </a:ext>
            </a:extLst>
          </p:cNvPr>
          <p:cNvSpPr/>
          <p:nvPr/>
        </p:nvSpPr>
        <p:spPr>
          <a:xfrm>
            <a:off x="324644" y="290899"/>
            <a:ext cx="11495312" cy="6276201"/>
          </a:xfrm>
          <a:prstGeom prst="rect">
            <a:avLst/>
          </a:prstGeom>
          <a:solidFill>
            <a:srgbClr val="99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2CAE6B91-FE24-FAA1-3E86-ACCDDAFF36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637584" y="898639"/>
            <a:ext cx="6836229" cy="2468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altLang="en-US" sz="2400" dirty="0">
                <a:latin typeface="Poppins" panose="00000500000000000000" pitchFamily="2" charset="0"/>
                <a:cs typeface="Poppins" panose="00000500000000000000" pitchFamily="2" charset="0"/>
              </a:rPr>
              <a:t>Artists by Artists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3AEFBC1-9DEA-E23E-1E52-8A057A77F5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5883" y="3022357"/>
            <a:ext cx="2153667" cy="29482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5909B99-6974-DD67-3899-DA94B961CA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558" y="3978568"/>
            <a:ext cx="3285412" cy="19919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13EC36D-78E7-0C79-4015-EDC5360FF4C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12" r="32483"/>
          <a:stretch>
            <a:fillRect/>
          </a:stretch>
        </p:blipFill>
        <p:spPr>
          <a:xfrm>
            <a:off x="3215278" y="518326"/>
            <a:ext cx="1520489" cy="19750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9AF1B36-C3FD-D0F4-6604-275F7F47195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2563" y="3949271"/>
            <a:ext cx="1690761" cy="19893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5A16547-AB16-90FC-BAF6-402032666BF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1093" y="521037"/>
            <a:ext cx="1614652" cy="20082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EAF1F070-3232-0DCD-C3AE-B2F1A8391EC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730"/>
          <a:stretch>
            <a:fillRect/>
          </a:stretch>
        </p:blipFill>
        <p:spPr>
          <a:xfrm>
            <a:off x="8432971" y="518326"/>
            <a:ext cx="1331529" cy="201098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F3421D09-D12B-EB08-C623-D0913476F6B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5" t="1875" r="3296" b="2090"/>
          <a:stretch>
            <a:fillRect/>
          </a:stretch>
        </p:blipFill>
        <p:spPr>
          <a:xfrm>
            <a:off x="10328224" y="3957619"/>
            <a:ext cx="1278188" cy="20043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538A49D4-1924-103C-ACBD-B3C3D739C0C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8495" y="3939611"/>
            <a:ext cx="1516186" cy="198410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DF253799-F01D-83F6-A4FA-4292F4A46B6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9123" y="518326"/>
            <a:ext cx="1544744" cy="20043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697C9A9E-0F36-1663-1DC7-F71E991B5A00}"/>
              </a:ext>
            </a:extLst>
          </p:cNvPr>
          <p:cNvSpPr txBox="1"/>
          <p:nvPr/>
        </p:nvSpPr>
        <p:spPr>
          <a:xfrm>
            <a:off x="4800826" y="2585043"/>
            <a:ext cx="17365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Yayoi Kusama</a:t>
            </a:r>
            <a:endParaRPr lang="en-GB" sz="1600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89E1CDA-1D5B-5EED-D8EB-7565F61B6F37}"/>
              </a:ext>
            </a:extLst>
          </p:cNvPr>
          <p:cNvSpPr txBox="1"/>
          <p:nvPr/>
        </p:nvSpPr>
        <p:spPr>
          <a:xfrm>
            <a:off x="10175604" y="5982325"/>
            <a:ext cx="16917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Jean Paul Basquiat</a:t>
            </a:r>
            <a:endParaRPr lang="en-GB" sz="1600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80860E2-A921-781C-59AE-669F76E88903}"/>
              </a:ext>
            </a:extLst>
          </p:cNvPr>
          <p:cNvSpPr txBox="1"/>
          <p:nvPr/>
        </p:nvSpPr>
        <p:spPr>
          <a:xfrm>
            <a:off x="1220124" y="6092189"/>
            <a:ext cx="20502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Egon Schile</a:t>
            </a:r>
            <a:endParaRPr lang="en-GB" sz="1600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73673F6-91E6-E55C-D0D3-867D573CAA23}"/>
              </a:ext>
            </a:extLst>
          </p:cNvPr>
          <p:cNvSpPr txBox="1"/>
          <p:nvPr/>
        </p:nvSpPr>
        <p:spPr>
          <a:xfrm>
            <a:off x="4262891" y="6092189"/>
            <a:ext cx="20502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Elaine de Kooning</a:t>
            </a:r>
            <a:endParaRPr lang="en-GB" sz="1600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B1556CA-D197-BF07-800C-30547EA00873}"/>
              </a:ext>
            </a:extLst>
          </p:cNvPr>
          <p:cNvSpPr txBox="1"/>
          <p:nvPr/>
        </p:nvSpPr>
        <p:spPr>
          <a:xfrm>
            <a:off x="8357072" y="5975169"/>
            <a:ext cx="20502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Samuel Joseph Brown Jr.</a:t>
            </a:r>
            <a:endParaRPr lang="en-GB" sz="1600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D673D4C-9650-E28C-1A17-997F70AA19FE}"/>
              </a:ext>
            </a:extLst>
          </p:cNvPr>
          <p:cNvSpPr txBox="1"/>
          <p:nvPr/>
        </p:nvSpPr>
        <p:spPr>
          <a:xfrm>
            <a:off x="602559" y="1864186"/>
            <a:ext cx="2420072" cy="1754326"/>
          </a:xfrm>
          <a:prstGeom prst="rect">
            <a:avLst/>
          </a:prstGeom>
          <a:solidFill>
            <a:srgbClr val="D6EAD6"/>
          </a:solidFill>
        </p:spPr>
        <p:txBody>
          <a:bodyPr wrap="square" rtlCol="0">
            <a:spAutoFit/>
          </a:bodyPr>
          <a:lstStyle/>
          <a:p>
            <a:pPr fontAlgn="base"/>
            <a:r>
              <a:rPr lang="en-GB" i="1" dirty="0"/>
              <a:t>What choices have the artists made?</a:t>
            </a:r>
            <a:endParaRPr lang="en-GB" dirty="0"/>
          </a:p>
          <a:p>
            <a:pPr fontAlgn="base"/>
            <a:endParaRPr lang="en-GB" dirty="0"/>
          </a:p>
          <a:p>
            <a:pPr fontAlgn="base"/>
            <a:r>
              <a:rPr lang="en-GB" i="1" dirty="0"/>
              <a:t>What do these choices communicate?</a:t>
            </a:r>
            <a:endParaRPr lang="en-GB" dirty="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661A04A2-2BEF-385C-706C-22E6A46CF994}"/>
              </a:ext>
            </a:extLst>
          </p:cNvPr>
          <p:cNvSpPr txBox="1"/>
          <p:nvPr/>
        </p:nvSpPr>
        <p:spPr>
          <a:xfrm>
            <a:off x="8097321" y="2572072"/>
            <a:ext cx="20502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Milos Reindl</a:t>
            </a:r>
            <a:endParaRPr lang="en-GB" sz="1600" dirty="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B5970B77-F5AC-AA33-6E71-CCE2E5DBCCA1}"/>
              </a:ext>
            </a:extLst>
          </p:cNvPr>
          <p:cNvSpPr txBox="1"/>
          <p:nvPr/>
        </p:nvSpPr>
        <p:spPr>
          <a:xfrm>
            <a:off x="6490996" y="2959544"/>
            <a:ext cx="5136312" cy="830997"/>
          </a:xfrm>
          <a:prstGeom prst="rect">
            <a:avLst/>
          </a:prstGeom>
          <a:solidFill>
            <a:srgbClr val="D6EAD6"/>
          </a:solidFill>
        </p:spPr>
        <p:txBody>
          <a:bodyPr wrap="square" rtlCol="0">
            <a:spAutoFit/>
          </a:bodyPr>
          <a:lstStyle/>
          <a:p>
            <a:pPr fontAlgn="base"/>
            <a:r>
              <a:rPr lang="en-GB" sz="1600" i="1" dirty="0"/>
              <a:t>How would you like to </a:t>
            </a:r>
            <a:r>
              <a:rPr lang="en-GB" sz="1600" i="1" u="sng" dirty="0"/>
              <a:t>represent</a:t>
            </a:r>
            <a:r>
              <a:rPr lang="en-GB" sz="1600" i="1" dirty="0"/>
              <a:t> yourself in your portrait?</a:t>
            </a:r>
            <a:endParaRPr lang="en-GB" sz="1600" dirty="0"/>
          </a:p>
          <a:p>
            <a:pPr fontAlgn="base"/>
            <a:r>
              <a:rPr lang="en-GB" sz="1600" i="1" dirty="0"/>
              <a:t>If there is one part of the face you would like to get better at drawing, what would it be?</a:t>
            </a:r>
            <a:r>
              <a:rPr lang="en-GB" sz="1600" dirty="0"/>
              <a:t> 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B2E18BEE-4532-7B3E-C8B8-B3F2A629D51C}"/>
              </a:ext>
            </a:extLst>
          </p:cNvPr>
          <p:cNvSpPr txBox="1"/>
          <p:nvPr/>
        </p:nvSpPr>
        <p:spPr>
          <a:xfrm>
            <a:off x="6702563" y="6003108"/>
            <a:ext cx="18715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Gergana </a:t>
            </a:r>
            <a:r>
              <a:rPr lang="en-US" sz="1600" dirty="0" err="1"/>
              <a:t>Balabanova</a:t>
            </a:r>
            <a:endParaRPr lang="en-GB" sz="1600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CD370885-F9D6-6CAE-915F-386866F7B265}"/>
              </a:ext>
            </a:extLst>
          </p:cNvPr>
          <p:cNvSpPr txBox="1"/>
          <p:nvPr/>
        </p:nvSpPr>
        <p:spPr>
          <a:xfrm>
            <a:off x="6449851" y="2585043"/>
            <a:ext cx="20502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Lee Simonson</a:t>
            </a:r>
            <a:endParaRPr lang="en-GB" sz="1600" dirty="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9820505C-7BB9-4C58-2D25-0C7CC1C9052D}"/>
              </a:ext>
            </a:extLst>
          </p:cNvPr>
          <p:cNvSpPr txBox="1"/>
          <p:nvPr/>
        </p:nvSpPr>
        <p:spPr>
          <a:xfrm>
            <a:off x="10021849" y="430256"/>
            <a:ext cx="1704490" cy="400110"/>
          </a:xfrm>
          <a:prstGeom prst="rect">
            <a:avLst/>
          </a:prstGeom>
          <a:solidFill>
            <a:srgbClr val="FFE7B7"/>
          </a:solidFill>
        </p:spPr>
        <p:txBody>
          <a:bodyPr wrap="square" rtlCol="0">
            <a:spAutoFit/>
          </a:bodyPr>
          <a:lstStyle/>
          <a:p>
            <a:pPr fontAlgn="base">
              <a:spcAft>
                <a:spcPts val="600"/>
              </a:spcAft>
            </a:pPr>
            <a:r>
              <a:rPr lang="en-GB" sz="2000" i="1" u="sng" dirty="0"/>
              <a:t>mark-making</a:t>
            </a:r>
            <a:endParaRPr lang="en-GB" sz="2000" u="sng" dirty="0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FEA9F872-DE06-C2F3-E386-06F955881EC2}"/>
              </a:ext>
            </a:extLst>
          </p:cNvPr>
          <p:cNvSpPr txBox="1"/>
          <p:nvPr/>
        </p:nvSpPr>
        <p:spPr>
          <a:xfrm>
            <a:off x="10021849" y="911851"/>
            <a:ext cx="1704490" cy="400110"/>
          </a:xfrm>
          <a:prstGeom prst="rect">
            <a:avLst/>
          </a:prstGeom>
          <a:solidFill>
            <a:srgbClr val="FFE7B7"/>
          </a:solidFill>
        </p:spPr>
        <p:txBody>
          <a:bodyPr wrap="square" rtlCol="0">
            <a:spAutoFit/>
          </a:bodyPr>
          <a:lstStyle/>
          <a:p>
            <a:pPr fontAlgn="base">
              <a:spcAft>
                <a:spcPts val="600"/>
              </a:spcAft>
            </a:pPr>
            <a:r>
              <a:rPr lang="en-GB" sz="2000" i="1" u="sng" dirty="0"/>
              <a:t>gaze</a:t>
            </a:r>
            <a:endParaRPr lang="en-GB" sz="2000" u="sng" dirty="0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CF16AA1F-F604-BD13-AC4A-60B8287A81C8}"/>
              </a:ext>
            </a:extLst>
          </p:cNvPr>
          <p:cNvSpPr txBox="1"/>
          <p:nvPr/>
        </p:nvSpPr>
        <p:spPr>
          <a:xfrm>
            <a:off x="10009266" y="1881064"/>
            <a:ext cx="1704490" cy="400110"/>
          </a:xfrm>
          <a:prstGeom prst="rect">
            <a:avLst/>
          </a:prstGeom>
          <a:solidFill>
            <a:srgbClr val="FFE7B7"/>
          </a:solidFill>
        </p:spPr>
        <p:txBody>
          <a:bodyPr wrap="square" rtlCol="0">
            <a:spAutoFit/>
          </a:bodyPr>
          <a:lstStyle/>
          <a:p>
            <a:pPr fontAlgn="base">
              <a:spcAft>
                <a:spcPts val="600"/>
              </a:spcAft>
            </a:pPr>
            <a:r>
              <a:rPr lang="en-GB" sz="2000" i="1" u="sng" dirty="0"/>
              <a:t>tone</a:t>
            </a:r>
            <a:endParaRPr lang="en-GB" sz="2000" u="sng" dirty="0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3017A85F-CBB8-8B5E-83CF-B91BAAA4C5B7}"/>
              </a:ext>
            </a:extLst>
          </p:cNvPr>
          <p:cNvSpPr txBox="1"/>
          <p:nvPr/>
        </p:nvSpPr>
        <p:spPr>
          <a:xfrm>
            <a:off x="10021849" y="1397903"/>
            <a:ext cx="1704490" cy="400110"/>
          </a:xfrm>
          <a:prstGeom prst="rect">
            <a:avLst/>
          </a:prstGeom>
          <a:solidFill>
            <a:srgbClr val="FFE7B7"/>
          </a:solidFill>
        </p:spPr>
        <p:txBody>
          <a:bodyPr wrap="square" rtlCol="0">
            <a:spAutoFit/>
          </a:bodyPr>
          <a:lstStyle/>
          <a:p>
            <a:pPr fontAlgn="base">
              <a:spcAft>
                <a:spcPts val="600"/>
              </a:spcAft>
            </a:pPr>
            <a:r>
              <a:rPr lang="en-GB" sz="2000" i="1" u="sng" dirty="0"/>
              <a:t>symbolism</a:t>
            </a:r>
            <a:endParaRPr lang="en-GB" sz="2000" u="sng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958BC3E6-54A0-79C9-2719-ABC4F67240AF}"/>
              </a:ext>
            </a:extLst>
          </p:cNvPr>
          <p:cNvSpPr txBox="1"/>
          <p:nvPr/>
        </p:nvSpPr>
        <p:spPr>
          <a:xfrm>
            <a:off x="2978041" y="2585043"/>
            <a:ext cx="20502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Frida Kahlo</a:t>
            </a:r>
            <a:endParaRPr lang="en-GB" sz="16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8BF19FE-F644-FD62-34AF-6E765BAE0198}"/>
              </a:ext>
            </a:extLst>
          </p:cNvPr>
          <p:cNvSpPr txBox="1"/>
          <p:nvPr/>
        </p:nvSpPr>
        <p:spPr>
          <a:xfrm>
            <a:off x="10003009" y="2364438"/>
            <a:ext cx="1704490" cy="400110"/>
          </a:xfrm>
          <a:prstGeom prst="rect">
            <a:avLst/>
          </a:prstGeom>
          <a:solidFill>
            <a:srgbClr val="FFE7B7"/>
          </a:solidFill>
        </p:spPr>
        <p:txBody>
          <a:bodyPr wrap="square" rtlCol="0">
            <a:spAutoFit/>
          </a:bodyPr>
          <a:lstStyle/>
          <a:p>
            <a:pPr fontAlgn="base">
              <a:spcAft>
                <a:spcPts val="600"/>
              </a:spcAft>
            </a:pPr>
            <a:r>
              <a:rPr lang="en-GB" sz="2000" i="1" u="sng" dirty="0"/>
              <a:t>proportion</a:t>
            </a:r>
            <a:endParaRPr lang="en-GB" sz="2000" u="sng" dirty="0"/>
          </a:p>
        </p:txBody>
      </p:sp>
    </p:spTree>
    <p:extLst>
      <p:ext uri="{BB962C8B-B14F-4D97-AF65-F5344CB8AC3E}">
        <p14:creationId xmlns:p14="http://schemas.microsoft.com/office/powerpoint/2010/main" val="23135396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4B3975-C6DD-FF9B-8B10-2D439B56DC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3E8F4DC2-38CC-735D-A022-5E594CB082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80"/>
          <a:stretch>
            <a:fillRect/>
          </a:stretch>
        </p:blipFill>
        <p:spPr>
          <a:xfrm>
            <a:off x="0" y="0"/>
            <a:ext cx="12192000" cy="685445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AE5CF53A-B1D7-68C9-C221-819CF603030B}"/>
              </a:ext>
            </a:extLst>
          </p:cNvPr>
          <p:cNvSpPr/>
          <p:nvPr/>
        </p:nvSpPr>
        <p:spPr>
          <a:xfrm>
            <a:off x="324644" y="290899"/>
            <a:ext cx="11495312" cy="6276201"/>
          </a:xfrm>
          <a:prstGeom prst="rect">
            <a:avLst/>
          </a:prstGeom>
          <a:solidFill>
            <a:srgbClr val="FF99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/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DBDB0CB2-70CB-53DE-49D6-0E0272393E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885" y="541215"/>
            <a:ext cx="6836229" cy="519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en-GB" sz="2400" noProof="0" dirty="0">
                <a:latin typeface="Poppins" panose="00000500000000000000" pitchFamily="2" charset="0"/>
                <a:cs typeface="Poppins" panose="00000500000000000000" pitchFamily="2" charset="0"/>
              </a:rPr>
              <a:t>Self-Portrait Part 1 - Pencil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C160556-2B98-B121-4717-545D71B6EE6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2426" y="1216971"/>
            <a:ext cx="2363394" cy="177254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0C8FCA7-3433-21D8-3384-86E7AFD2D66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23626" y="2527424"/>
            <a:ext cx="3230263" cy="371763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862EDD1-89E5-4971-FBE6-DFE8AAFA6B2D}"/>
              </a:ext>
            </a:extLst>
          </p:cNvPr>
          <p:cNvSpPr txBox="1"/>
          <p:nvPr/>
        </p:nvSpPr>
        <p:spPr>
          <a:xfrm>
            <a:off x="8223625" y="1424732"/>
            <a:ext cx="3230263" cy="738664"/>
          </a:xfrm>
          <a:prstGeom prst="rect">
            <a:avLst/>
          </a:prstGeom>
          <a:solidFill>
            <a:schemeClr val="bg1">
              <a:alpha val="74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400" i="1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“I paint self-portraits… because I am the person I know best”</a:t>
            </a:r>
          </a:p>
          <a:p>
            <a:pPr algn="ctr"/>
            <a:r>
              <a:rPr lang="en-GB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- Frida Kahlo</a:t>
            </a:r>
            <a:endParaRPr lang="en-GB" sz="1400" noProof="0" dirty="0">
              <a:latin typeface="Poppins Light" panose="00000400000000000000" pitchFamily="2" charset="0"/>
              <a:cs typeface="Poppins Light" panose="00000400000000000000" pitchFamily="2" charset="0"/>
            </a:endParaRPr>
          </a:p>
        </p:txBody>
      </p:sp>
      <p:pic>
        <p:nvPicPr>
          <p:cNvPr id="10" name="Picture 9" descr="100 Self-Portrait Drawings from 1484 to Today">
            <a:extLst>
              <a:ext uri="{FF2B5EF4-FFF2-40B4-BE49-F238E27FC236}">
                <a16:creationId xmlns:a16="http://schemas.microsoft.com/office/drawing/2014/main" id="{DC76467E-70D2-B36A-C1E5-31CB0361C31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6664" y="632172"/>
            <a:ext cx="1852204" cy="279682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437B9CB9-825D-650D-EF63-7528FA507C55}"/>
              </a:ext>
            </a:extLst>
          </p:cNvPr>
          <p:cNvSpPr txBox="1"/>
          <p:nvPr/>
        </p:nvSpPr>
        <p:spPr>
          <a:xfrm>
            <a:off x="2678949" y="1661575"/>
            <a:ext cx="2319645" cy="1107996"/>
          </a:xfrm>
          <a:prstGeom prst="rect">
            <a:avLst/>
          </a:prstGeom>
          <a:solidFill>
            <a:schemeClr val="bg1">
              <a:alpha val="74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100" i="1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Many artists sketch before painting – it helps plan and map out before getting colourful! This is a sketch by the Dutch artist Vincent Van Gogh.</a:t>
            </a:r>
            <a:endParaRPr lang="en-GB" sz="1100" noProof="0" dirty="0">
              <a:latin typeface="Poppins Light" panose="00000400000000000000" pitchFamily="2" charset="0"/>
              <a:cs typeface="Poppins Light" panose="00000400000000000000" pitchFamily="2" charset="0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6C4DE1E3-031B-6F02-6A02-3F666F84DE0C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5364" t="4896" r="5450" b="5331"/>
          <a:stretch>
            <a:fillRect/>
          </a:stretch>
        </p:blipFill>
        <p:spPr>
          <a:xfrm>
            <a:off x="616663" y="3998305"/>
            <a:ext cx="1852205" cy="2269474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245D0975-3015-340A-FAA2-8BD177ED010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35" t="68167" r="-45" b="1642"/>
          <a:stretch>
            <a:fillRect/>
          </a:stretch>
        </p:blipFill>
        <p:spPr>
          <a:xfrm rot="17513129">
            <a:off x="93502" y="2680342"/>
            <a:ext cx="1773116" cy="114116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AD30107-1EE9-44CE-5400-0536D38CE68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41" r="5210"/>
          <a:stretch>
            <a:fillRect/>
          </a:stretch>
        </p:blipFill>
        <p:spPr>
          <a:xfrm rot="5400000">
            <a:off x="2260392" y="3529577"/>
            <a:ext cx="3151189" cy="232521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254038B-731B-4B9F-B09E-DB4CA966510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H="1">
            <a:off x="4809207" y="3519061"/>
            <a:ext cx="3151189" cy="2363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48305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2434CD-75FF-C5CA-B060-FE44EC3D46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717F7639-377F-799F-FFE9-8044EC65BB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38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3029891-98D0-B3EB-FA13-F9B37B795856}"/>
              </a:ext>
            </a:extLst>
          </p:cNvPr>
          <p:cNvSpPr/>
          <p:nvPr/>
        </p:nvSpPr>
        <p:spPr>
          <a:xfrm>
            <a:off x="324644" y="290899"/>
            <a:ext cx="11495312" cy="6276201"/>
          </a:xfrm>
          <a:prstGeom prst="rect">
            <a:avLst/>
          </a:prstGeom>
          <a:solidFill>
            <a:srgbClr val="99CC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BC80A0D5-ADEC-FBC9-EAF3-4E36440B8A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885" y="617534"/>
            <a:ext cx="6836229" cy="2468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altLang="en-US" sz="2400" dirty="0">
                <a:latin typeface="Poppins" panose="00000500000000000000" pitchFamily="2" charset="0"/>
                <a:cs typeface="Poppins" panose="00000500000000000000" pitchFamily="2" charset="0"/>
              </a:rPr>
              <a:t>Reflection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99123EE-7AA4-96EF-9244-4E84C5EE404D}"/>
              </a:ext>
            </a:extLst>
          </p:cNvPr>
          <p:cNvSpPr txBox="1"/>
          <p:nvPr/>
        </p:nvSpPr>
        <p:spPr>
          <a:xfrm>
            <a:off x="1822660" y="1878970"/>
            <a:ext cx="8702084" cy="1477328"/>
          </a:xfrm>
          <a:prstGeom prst="rect">
            <a:avLst/>
          </a:prstGeom>
          <a:solidFill>
            <a:srgbClr val="D6EAD6"/>
          </a:solidFill>
        </p:spPr>
        <p:txBody>
          <a:bodyPr wrap="square" rtlCol="0">
            <a:spAutoFit/>
          </a:bodyPr>
          <a:lstStyle/>
          <a:p>
            <a:pPr fontAlgn="base"/>
            <a:r>
              <a:rPr lang="en-GB" i="1" dirty="0"/>
              <a:t>Which visual choices in your work are beginning to communicate identity, and how could you make this clearer?</a:t>
            </a:r>
            <a:r>
              <a:rPr lang="en-GB" dirty="0"/>
              <a:t> </a:t>
            </a:r>
          </a:p>
          <a:p>
            <a:pPr fontAlgn="base"/>
            <a:endParaRPr lang="en-GB" dirty="0"/>
          </a:p>
          <a:p>
            <a:pPr fontAlgn="base"/>
            <a:r>
              <a:rPr lang="en-GB" i="1" dirty="0"/>
              <a:t>Which technical decision would most improve the impact of your portrait: proportion, tone, mark-making, composition or symbolism?</a:t>
            </a:r>
            <a:r>
              <a:rPr lang="en-GB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84466307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B25E76-3AEB-F137-AA52-FA85CCAED9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FBA888A2-20D4-2DF9-755F-F553790112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38"/>
          <a:stretch>
            <a:fillRect/>
          </a:stretch>
        </p:blipFill>
        <p:spPr>
          <a:xfrm>
            <a:off x="0" y="-1"/>
            <a:ext cx="12192000" cy="685799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6D4B77F6-960A-5B3A-C931-D20DFBEA47BE}"/>
              </a:ext>
            </a:extLst>
          </p:cNvPr>
          <p:cNvSpPr/>
          <p:nvPr/>
        </p:nvSpPr>
        <p:spPr>
          <a:xfrm>
            <a:off x="324644" y="290899"/>
            <a:ext cx="11495312" cy="6276201"/>
          </a:xfrm>
          <a:prstGeom prst="rect">
            <a:avLst/>
          </a:prstGeom>
          <a:solidFill>
            <a:srgbClr val="FFCC6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1E2F9EC-024D-C45E-5E7F-E90F1B1303D8}"/>
              </a:ext>
            </a:extLst>
          </p:cNvPr>
          <p:cNvSpPr txBox="1"/>
          <p:nvPr/>
        </p:nvSpPr>
        <p:spPr>
          <a:xfrm>
            <a:off x="6965532" y="1236090"/>
            <a:ext cx="4550418" cy="4385816"/>
          </a:xfrm>
          <a:prstGeom prst="rect">
            <a:avLst/>
          </a:prstGeom>
          <a:solidFill>
            <a:srgbClr val="FFE7B7"/>
          </a:solidFill>
        </p:spPr>
        <p:txBody>
          <a:bodyPr wrap="square" rtlCol="0">
            <a:spAutoFit/>
          </a:bodyPr>
          <a:lstStyle/>
          <a:p>
            <a:pPr lvl="0">
              <a:spcAft>
                <a:spcPts val="600"/>
              </a:spcAft>
            </a:pPr>
            <a:r>
              <a:rPr lang="en-GB" sz="2400" b="1" dirty="0">
                <a:latin typeface="Poppins" panose="00000500000000000000" pitchFamily="2" charset="0"/>
                <a:cs typeface="Poppins" panose="00000500000000000000" pitchFamily="2" charset="0"/>
              </a:rPr>
              <a:t>Key Vocabulary</a:t>
            </a:r>
          </a:p>
          <a:p>
            <a:pPr lvl="0">
              <a:spcAft>
                <a:spcPts val="600"/>
              </a:spcAft>
            </a:pPr>
            <a:endParaRPr lang="en-GB" sz="900" b="1" dirty="0"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fontAlgn="base">
              <a:spcAft>
                <a:spcPts val="600"/>
              </a:spcAft>
            </a:pPr>
            <a:r>
              <a:rPr lang="en-GB" b="1" dirty="0">
                <a:latin typeface="Poppins" panose="00000500000000000000" pitchFamily="2" charset="0"/>
                <a:cs typeface="Poppins" panose="00000500000000000000" pitchFamily="2" charset="0"/>
              </a:rPr>
              <a:t>Curate</a:t>
            </a:r>
            <a:r>
              <a:rPr lang="en-GB" dirty="0">
                <a:latin typeface="Poppins" panose="00000500000000000000" pitchFamily="2" charset="0"/>
                <a:cs typeface="Poppins" panose="00000500000000000000" pitchFamily="2" charset="0"/>
              </a:rPr>
              <a:t> – to select, arrange and present artworks for an audience. </a:t>
            </a:r>
          </a:p>
          <a:p>
            <a:pPr fontAlgn="base">
              <a:spcAft>
                <a:spcPts val="600"/>
              </a:spcAft>
            </a:pPr>
            <a:r>
              <a:rPr lang="en-GB" b="1" dirty="0">
                <a:latin typeface="Poppins" panose="00000500000000000000" pitchFamily="2" charset="0"/>
                <a:cs typeface="Poppins" panose="00000500000000000000" pitchFamily="2" charset="0"/>
              </a:rPr>
              <a:t>Audience</a:t>
            </a:r>
            <a:r>
              <a:rPr lang="en-GB" dirty="0">
                <a:latin typeface="Poppins" panose="00000500000000000000" pitchFamily="2" charset="0"/>
                <a:cs typeface="Poppins" panose="00000500000000000000" pitchFamily="2" charset="0"/>
              </a:rPr>
              <a:t> – the people who view, read or respond to an artwork. </a:t>
            </a:r>
          </a:p>
          <a:p>
            <a:pPr fontAlgn="base">
              <a:spcAft>
                <a:spcPts val="600"/>
              </a:spcAft>
            </a:pPr>
            <a:r>
              <a:rPr lang="en-GB" b="1" dirty="0">
                <a:latin typeface="Poppins" panose="00000500000000000000" pitchFamily="2" charset="0"/>
                <a:cs typeface="Poppins" panose="00000500000000000000" pitchFamily="2" charset="0"/>
              </a:rPr>
              <a:t>Concept</a:t>
            </a:r>
            <a:r>
              <a:rPr lang="en-GB" dirty="0">
                <a:latin typeface="Poppins" panose="00000500000000000000" pitchFamily="2" charset="0"/>
                <a:cs typeface="Poppins" panose="00000500000000000000" pitchFamily="2" charset="0"/>
              </a:rPr>
              <a:t> – the idea or intention behind an artwork. </a:t>
            </a:r>
          </a:p>
          <a:p>
            <a:pPr fontAlgn="base">
              <a:spcAft>
                <a:spcPts val="600"/>
              </a:spcAft>
            </a:pPr>
            <a:r>
              <a:rPr lang="en-GB" b="1" dirty="0">
                <a:latin typeface="Poppins" panose="00000500000000000000" pitchFamily="2" charset="0"/>
                <a:cs typeface="Poppins" panose="00000500000000000000" pitchFamily="2" charset="0"/>
              </a:rPr>
              <a:t>Complementary colours</a:t>
            </a:r>
            <a:r>
              <a:rPr lang="en-GB" dirty="0">
                <a:latin typeface="Poppins" panose="00000500000000000000" pitchFamily="2" charset="0"/>
                <a:cs typeface="Poppins" panose="00000500000000000000" pitchFamily="2" charset="0"/>
              </a:rPr>
              <a:t> – colours opposite each other on the colour wheel that create strong contrast. </a:t>
            </a:r>
          </a:p>
          <a:p>
            <a:pPr fontAlgn="base">
              <a:spcAft>
                <a:spcPts val="600"/>
              </a:spcAft>
            </a:pPr>
            <a:r>
              <a:rPr lang="en-GB" b="1" dirty="0">
                <a:latin typeface="Poppins" panose="00000500000000000000" pitchFamily="2" charset="0"/>
                <a:cs typeface="Poppins" panose="00000500000000000000" pitchFamily="2" charset="0"/>
              </a:rPr>
              <a:t>Analogous colours</a:t>
            </a:r>
            <a:r>
              <a:rPr lang="en-GB" dirty="0">
                <a:latin typeface="Poppins" panose="00000500000000000000" pitchFamily="2" charset="0"/>
                <a:cs typeface="Poppins" panose="00000500000000000000" pitchFamily="2" charset="0"/>
              </a:rPr>
              <a:t> – colours close to each other on the colour wheel that create harmony. 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8B7DBE51-908A-4ECF-AA6B-41674777F7C7}"/>
              </a:ext>
            </a:extLst>
          </p:cNvPr>
          <p:cNvGrpSpPr/>
          <p:nvPr/>
        </p:nvGrpSpPr>
        <p:grpSpPr>
          <a:xfrm>
            <a:off x="545780" y="-1298767"/>
            <a:ext cx="5962777" cy="7769241"/>
            <a:chOff x="545780" y="-1298767"/>
            <a:chExt cx="5962777" cy="7769241"/>
          </a:xfrm>
        </p:grpSpPr>
        <p:pic>
          <p:nvPicPr>
            <p:cNvPr id="12" name="내용 개체 틀 4">
              <a:extLst>
                <a:ext uri="{FF2B5EF4-FFF2-40B4-BE49-F238E27FC236}">
                  <a16:creationId xmlns:a16="http://schemas.microsoft.com/office/drawing/2014/main" id="{66ABA72B-30A1-9EAA-4650-3DC3C074F77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982386" y="3049457"/>
              <a:ext cx="2526171" cy="3141353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13" name="Rectangle 3">
              <a:extLst>
                <a:ext uri="{FF2B5EF4-FFF2-40B4-BE49-F238E27FC236}">
                  <a16:creationId xmlns:a16="http://schemas.microsoft.com/office/drawing/2014/main" id="{8A22138A-8474-1501-D52F-B8A89C73BE4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5780" y="3106556"/>
              <a:ext cx="3196893" cy="928116"/>
            </a:xfrm>
            <a:prstGeom prst="rect">
              <a:avLst/>
            </a:prstGeom>
            <a:solidFill>
              <a:srgbClr val="D6EAD6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en-US" altLang="en-US" sz="1600" i="1" dirty="0">
                  <a:latin typeface="Poppins" panose="00000500000000000000" pitchFamily="2" charset="0"/>
                  <a:cs typeface="Poppins" panose="00000500000000000000" pitchFamily="2" charset="0"/>
                </a:rPr>
                <a:t>	What message of friendship would you send across a border?</a:t>
              </a:r>
            </a:p>
          </p:txBody>
        </p:sp>
        <p:sp>
          <p:nvSpPr>
            <p:cNvPr id="14" name="Rectangle 3">
              <a:extLst>
                <a:ext uri="{FF2B5EF4-FFF2-40B4-BE49-F238E27FC236}">
                  <a16:creationId xmlns:a16="http://schemas.microsoft.com/office/drawing/2014/main" id="{D2BF4079-2D24-87B8-B032-F677CFE6F6F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10072" y="1503341"/>
              <a:ext cx="2266156" cy="64488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Tx/>
                <a:buNone/>
              </a:pPr>
              <a:r>
                <a:rPr lang="en-US" altLang="en-US" sz="2400" dirty="0">
                  <a:latin typeface="Poppins" panose="00000500000000000000" pitchFamily="2" charset="0"/>
                  <a:cs typeface="Poppins" panose="00000500000000000000" pitchFamily="2" charset="0"/>
                </a:rPr>
                <a:t>Session 3</a:t>
              </a:r>
            </a:p>
          </p:txBody>
        </p: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57BAF87F-5D64-72D7-9AC6-E1FB181976B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510" t="58509"/>
            <a:stretch>
              <a:fillRect/>
            </a:stretch>
          </p:blipFill>
          <p:spPr>
            <a:xfrm>
              <a:off x="623182" y="4436423"/>
              <a:ext cx="2034050" cy="2034051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24CD147D-3295-C560-A3AA-A806D563EA0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793" r="15034" b="27876"/>
            <a:stretch>
              <a:fillRect/>
            </a:stretch>
          </p:blipFill>
          <p:spPr>
            <a:xfrm>
              <a:off x="545780" y="-1298767"/>
              <a:ext cx="3780149" cy="394143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6787335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9EBCD7-59DB-3E7E-F4E4-C5DEF8FD61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11F58BDE-9185-74B8-6226-CDC2D26F91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80"/>
          <a:stretch>
            <a:fillRect/>
          </a:stretch>
        </p:blipFill>
        <p:spPr>
          <a:xfrm>
            <a:off x="0" y="0"/>
            <a:ext cx="12192000" cy="685445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FA7EDC80-2D30-FE80-8944-6A26498080E3}"/>
              </a:ext>
            </a:extLst>
          </p:cNvPr>
          <p:cNvSpPr/>
          <p:nvPr/>
        </p:nvSpPr>
        <p:spPr>
          <a:xfrm>
            <a:off x="324644" y="290899"/>
            <a:ext cx="11495312" cy="6276201"/>
          </a:xfrm>
          <a:prstGeom prst="rect">
            <a:avLst/>
          </a:prstGeom>
          <a:solidFill>
            <a:srgbClr val="FF99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BF972EB2-01BB-3396-B930-1C6AF1FB21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885" y="541215"/>
            <a:ext cx="6836229" cy="519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altLang="en-US" sz="2400" dirty="0">
                <a:latin typeface="Poppins" panose="00000500000000000000" pitchFamily="2" charset="0"/>
                <a:cs typeface="Poppins" panose="00000500000000000000" pitchFamily="2" charset="0"/>
              </a:rPr>
              <a:t>Self-Portrait Part 2 – Message Writing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3A05E156-55D1-426D-434D-B58181A93F41}"/>
              </a:ext>
            </a:extLst>
          </p:cNvPr>
          <p:cNvSpPr txBox="1">
            <a:spLocks noChangeArrowheads="1"/>
          </p:cNvSpPr>
          <p:nvPr/>
        </p:nvSpPr>
        <p:spPr>
          <a:xfrm>
            <a:off x="1864360" y="1197902"/>
            <a:ext cx="1847678" cy="150222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en-US" altLang="en-US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	“Hello, my name is Chhourt Kanha. I am 11 years old. I live in Cambodia. </a:t>
            </a:r>
          </a:p>
          <a:p>
            <a:pPr>
              <a:buNone/>
            </a:pPr>
            <a:r>
              <a:rPr lang="en-US" altLang="en-US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	I love art and I like drawing. </a:t>
            </a:r>
          </a:p>
          <a:p>
            <a:pPr>
              <a:buNone/>
            </a:pPr>
            <a:r>
              <a:rPr lang="en-US" altLang="en-US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	I hope we can draw together.”</a:t>
            </a:r>
          </a:p>
        </p:txBody>
      </p:sp>
      <p:pic>
        <p:nvPicPr>
          <p:cNvPr id="9" name="그림 4">
            <a:extLst>
              <a:ext uri="{FF2B5EF4-FFF2-40B4-BE49-F238E27FC236}">
                <a16:creationId xmlns:a16="http://schemas.microsoft.com/office/drawing/2014/main" id="{56DA29C4-DEED-33C8-353E-797C9C40098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2" t="1208" r="857" b="1087"/>
          <a:stretch>
            <a:fillRect/>
          </a:stretch>
        </p:blipFill>
        <p:spPr>
          <a:xfrm>
            <a:off x="605190" y="558098"/>
            <a:ext cx="1345768" cy="1912454"/>
          </a:xfrm>
          <a:prstGeom prst="rect">
            <a:avLst/>
          </a:prstGeom>
        </p:spPr>
      </p:pic>
      <p:sp>
        <p:nvSpPr>
          <p:cNvPr id="11" name="Rectangle 3">
            <a:extLst>
              <a:ext uri="{FF2B5EF4-FFF2-40B4-BE49-F238E27FC236}">
                <a16:creationId xmlns:a16="http://schemas.microsoft.com/office/drawing/2014/main" id="{31213F70-B7AC-43F1-1C47-45E4C1BE50F6}"/>
              </a:ext>
            </a:extLst>
          </p:cNvPr>
          <p:cNvSpPr txBox="1">
            <a:spLocks noChangeArrowheads="1"/>
          </p:cNvSpPr>
          <p:nvPr/>
        </p:nvSpPr>
        <p:spPr>
          <a:xfrm>
            <a:off x="2284500" y="4509432"/>
            <a:ext cx="2390247" cy="134771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en-US" altLang="en-US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	“My name is Julian, I'm 14 years old. </a:t>
            </a:r>
          </a:p>
          <a:p>
            <a:pPr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en-US" altLang="en-US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	I live in Cali in Colombia and attend Nuestra </a:t>
            </a:r>
            <a:r>
              <a:rPr lang="en-US" altLang="en-US" sz="1400" dirty="0" err="1">
                <a:latin typeface="Poppins Light" panose="00000400000000000000" pitchFamily="2" charset="0"/>
                <a:cs typeface="Poppins Light" panose="00000400000000000000" pitchFamily="2" charset="0"/>
              </a:rPr>
              <a:t>Señora</a:t>
            </a:r>
            <a:r>
              <a:rPr lang="en-US" altLang="en-US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 de </a:t>
            </a:r>
            <a:r>
              <a:rPr lang="en-US" altLang="en-US" sz="1400" dirty="0" err="1">
                <a:latin typeface="Poppins Light" panose="00000400000000000000" pitchFamily="2" charset="0"/>
                <a:cs typeface="Poppins Light" panose="00000400000000000000" pitchFamily="2" charset="0"/>
              </a:rPr>
              <a:t>Chiquinquira</a:t>
            </a:r>
            <a:r>
              <a:rPr lang="en-US" altLang="en-US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 School.</a:t>
            </a:r>
          </a:p>
          <a:p>
            <a:pPr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en-US" altLang="en-US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 	Peace lies in living in harmony with the environment.”</a:t>
            </a:r>
          </a:p>
        </p:txBody>
      </p:sp>
      <p:pic>
        <p:nvPicPr>
          <p:cNvPr id="14" name="그림 6">
            <a:extLst>
              <a:ext uri="{FF2B5EF4-FFF2-40B4-BE49-F238E27FC236}">
                <a16:creationId xmlns:a16="http://schemas.microsoft.com/office/drawing/2014/main" id="{DF966F76-1935-BFC1-B207-6F8ADD85503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010" y="4660587"/>
            <a:ext cx="1783677" cy="1365495"/>
          </a:xfrm>
          <a:prstGeom prst="rect">
            <a:avLst/>
          </a:prstGeom>
        </p:spPr>
      </p:pic>
      <p:sp>
        <p:nvSpPr>
          <p:cNvPr id="16" name="Rectangle 3">
            <a:extLst>
              <a:ext uri="{FF2B5EF4-FFF2-40B4-BE49-F238E27FC236}">
                <a16:creationId xmlns:a16="http://schemas.microsoft.com/office/drawing/2014/main" id="{6885BBB4-0561-7E33-32CE-9269BA614B95}"/>
              </a:ext>
            </a:extLst>
          </p:cNvPr>
          <p:cNvSpPr txBox="1">
            <a:spLocks noChangeArrowheads="1"/>
          </p:cNvSpPr>
          <p:nvPr/>
        </p:nvSpPr>
        <p:spPr>
          <a:xfrm>
            <a:off x="7347799" y="4509432"/>
            <a:ext cx="2377355" cy="9524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en-US" altLang="en-US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“Hello! My name is Jordyn and I live In America! </a:t>
            </a:r>
          </a:p>
          <a:p>
            <a:pPr algn="r"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en-US" altLang="en-US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I like soccer and volleyball. I would love to see you sometime! </a:t>
            </a:r>
          </a:p>
          <a:p>
            <a:pPr algn="r"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en-US" altLang="en-US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I am thinking of you!”</a:t>
            </a:r>
          </a:p>
          <a:p>
            <a:pPr algn="r">
              <a:spcBef>
                <a:spcPts val="0"/>
              </a:spcBef>
              <a:spcAft>
                <a:spcPts val="600"/>
              </a:spcAft>
              <a:buFontTx/>
              <a:buNone/>
            </a:pPr>
            <a:endParaRPr lang="en-US" altLang="en-US" sz="1400" dirty="0">
              <a:latin typeface="Poppins Light" panose="00000400000000000000" pitchFamily="2" charset="0"/>
              <a:cs typeface="Poppins Light" panose="00000400000000000000" pitchFamily="2" charset="0"/>
            </a:endParaRPr>
          </a:p>
        </p:txBody>
      </p:sp>
      <p:pic>
        <p:nvPicPr>
          <p:cNvPr id="18" name="그림 3">
            <a:extLst>
              <a:ext uri="{FF2B5EF4-FFF2-40B4-BE49-F238E27FC236}">
                <a16:creationId xmlns:a16="http://schemas.microsoft.com/office/drawing/2014/main" id="{F9E3EF11-63F6-CD44-22BE-D8B1BAEC931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3130" y="4684131"/>
            <a:ext cx="1783677" cy="1341951"/>
          </a:xfrm>
          <a:prstGeom prst="rect">
            <a:avLst/>
          </a:prstGeom>
        </p:spPr>
      </p:pic>
      <p:sp>
        <p:nvSpPr>
          <p:cNvPr id="24" name="Rectangle 3">
            <a:extLst>
              <a:ext uri="{FF2B5EF4-FFF2-40B4-BE49-F238E27FC236}">
                <a16:creationId xmlns:a16="http://schemas.microsoft.com/office/drawing/2014/main" id="{4ED1A2BB-3F3B-B8D2-EA27-B354E11E8086}"/>
              </a:ext>
            </a:extLst>
          </p:cNvPr>
          <p:cNvSpPr txBox="1">
            <a:spLocks noChangeArrowheads="1"/>
          </p:cNvSpPr>
          <p:nvPr/>
        </p:nvSpPr>
        <p:spPr>
          <a:xfrm>
            <a:off x="8364792" y="1218514"/>
            <a:ext cx="1740266" cy="106143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en-US" altLang="en-US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“Hi my name is Carly.</a:t>
            </a:r>
          </a:p>
          <a:p>
            <a:pPr algn="r"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en-US" altLang="en-US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I am 14 years old.</a:t>
            </a:r>
          </a:p>
          <a:p>
            <a:pPr algn="r"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en-US" altLang="en-US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I'm from Belfast, Northern Ireland. </a:t>
            </a:r>
          </a:p>
          <a:p>
            <a:pPr algn="r"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en-US" altLang="en-US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My hope for the future is for everyone to get along and no segregation.”</a:t>
            </a:r>
          </a:p>
          <a:p>
            <a:pPr algn="r">
              <a:spcBef>
                <a:spcPts val="0"/>
              </a:spcBef>
              <a:spcAft>
                <a:spcPts val="600"/>
              </a:spcAft>
              <a:buFontTx/>
              <a:buNone/>
            </a:pPr>
            <a:endParaRPr lang="en-US" altLang="en-US" sz="1400" dirty="0">
              <a:latin typeface="Poppins Light" panose="00000400000000000000" pitchFamily="2" charset="0"/>
              <a:cs typeface="Poppins Light" panose="00000400000000000000" pitchFamily="2" charset="0"/>
            </a:endParaRPr>
          </a:p>
        </p:txBody>
      </p:sp>
      <p:pic>
        <p:nvPicPr>
          <p:cNvPr id="26" name="그림 5">
            <a:extLst>
              <a:ext uri="{FF2B5EF4-FFF2-40B4-BE49-F238E27FC236}">
                <a16:creationId xmlns:a16="http://schemas.microsoft.com/office/drawing/2014/main" id="{A0D6367A-CCD8-4792-244A-9211A3FAD10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6348" y="539407"/>
            <a:ext cx="1370459" cy="2160724"/>
          </a:xfrm>
          <a:prstGeom prst="rect">
            <a:avLst/>
          </a:prstGeom>
        </p:spPr>
      </p:pic>
      <p:sp>
        <p:nvSpPr>
          <p:cNvPr id="19" name="Rectangle 3">
            <a:extLst>
              <a:ext uri="{FF2B5EF4-FFF2-40B4-BE49-F238E27FC236}">
                <a16:creationId xmlns:a16="http://schemas.microsoft.com/office/drawing/2014/main" id="{035977B2-657E-B8B3-B7C0-648F3CD096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74431" y="2340273"/>
            <a:ext cx="3395737" cy="655823"/>
          </a:xfrm>
          <a:prstGeom prst="rect">
            <a:avLst/>
          </a:prstGeom>
          <a:solidFill>
            <a:srgbClr val="D6EAD6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buFontTx/>
              <a:buNone/>
            </a:pPr>
            <a:r>
              <a:rPr lang="en-GB" sz="1600" i="1" dirty="0"/>
              <a:t>What would you want them to know</a:t>
            </a:r>
          </a:p>
          <a:p>
            <a:pPr eaLnBrk="1" hangingPunct="1">
              <a:buFontTx/>
              <a:buNone/>
            </a:pPr>
            <a:r>
              <a:rPr lang="en-GB" sz="1600" i="1" dirty="0"/>
              <a:t>about you? </a:t>
            </a:r>
            <a:endParaRPr lang="en-GB" sz="1600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3BCB491-4182-BC0B-0895-5C7A96F2231E}"/>
              </a:ext>
            </a:extLst>
          </p:cNvPr>
          <p:cNvSpPr txBox="1"/>
          <p:nvPr/>
        </p:nvSpPr>
        <p:spPr>
          <a:xfrm>
            <a:off x="4681044" y="1270223"/>
            <a:ext cx="28397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Thinking about meeting a new friend from a different part of the world… </a:t>
            </a:r>
          </a:p>
          <a:p>
            <a:pPr algn="ctr"/>
            <a:endParaRPr lang="en-GB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40E279F-9910-9ABE-BB27-3280D6834BEC}"/>
              </a:ext>
            </a:extLst>
          </p:cNvPr>
          <p:cNvSpPr txBox="1"/>
          <p:nvPr/>
        </p:nvSpPr>
        <p:spPr>
          <a:xfrm>
            <a:off x="4721037" y="3229030"/>
            <a:ext cx="2749920" cy="2523768"/>
          </a:xfrm>
          <a:prstGeom prst="rect">
            <a:avLst/>
          </a:prstGeom>
          <a:solidFill>
            <a:schemeClr val="bg1">
              <a:alpha val="64000"/>
            </a:schemeClr>
          </a:solidFill>
        </p:spPr>
        <p:txBody>
          <a:bodyPr wrap="square" rtlCol="0">
            <a:spAutoFit/>
          </a:bodyPr>
          <a:lstStyle/>
          <a:p>
            <a:pPr fontAlgn="base">
              <a:spcAft>
                <a:spcPts val="1200"/>
              </a:spcAft>
            </a:pPr>
            <a:r>
              <a:rPr lang="en-GB" noProof="0" dirty="0"/>
              <a:t>Hello, my friend. </a:t>
            </a:r>
          </a:p>
          <a:p>
            <a:pPr fontAlgn="base">
              <a:spcAft>
                <a:spcPts val="1200"/>
              </a:spcAft>
            </a:pPr>
            <a:r>
              <a:rPr lang="en-GB" noProof="0" dirty="0"/>
              <a:t>My name is… </a:t>
            </a:r>
          </a:p>
          <a:p>
            <a:pPr fontAlgn="base">
              <a:spcAft>
                <a:spcPts val="1200"/>
              </a:spcAft>
            </a:pPr>
            <a:r>
              <a:rPr lang="en-GB" noProof="0" dirty="0"/>
              <a:t>I like… </a:t>
            </a:r>
          </a:p>
          <a:p>
            <a:pPr fontAlgn="base">
              <a:spcAft>
                <a:spcPts val="1200"/>
              </a:spcAft>
            </a:pPr>
            <a:r>
              <a:rPr lang="en-GB" noProof="0" dirty="0"/>
              <a:t>I am good at… </a:t>
            </a:r>
          </a:p>
          <a:p>
            <a:pPr fontAlgn="base">
              <a:spcAft>
                <a:spcPts val="1200"/>
              </a:spcAft>
            </a:pPr>
            <a:r>
              <a:rPr lang="en-GB" noProof="0" dirty="0"/>
              <a:t>I hope… </a:t>
            </a:r>
          </a:p>
          <a:p>
            <a:pPr fontAlgn="base">
              <a:spcAft>
                <a:spcPts val="1200"/>
              </a:spcAft>
            </a:pPr>
            <a:r>
              <a:rPr lang="en-GB" noProof="0" dirty="0"/>
              <a:t>If we met, we could… </a:t>
            </a:r>
          </a:p>
        </p:txBody>
      </p:sp>
    </p:spTree>
    <p:extLst>
      <p:ext uri="{BB962C8B-B14F-4D97-AF65-F5344CB8AC3E}">
        <p14:creationId xmlns:p14="http://schemas.microsoft.com/office/powerpoint/2010/main" val="4062985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035B366-9308-D72B-9EF2-AD18574BD0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078519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03A285-0C62-C526-BF44-C4000875E3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1F142409-EEF1-4B7E-C160-03A90E951A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80"/>
          <a:stretch>
            <a:fillRect/>
          </a:stretch>
        </p:blipFill>
        <p:spPr>
          <a:xfrm>
            <a:off x="0" y="0"/>
            <a:ext cx="12192000" cy="685445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350F12EA-B0E1-D98C-54BD-E6A66B5FF06F}"/>
              </a:ext>
            </a:extLst>
          </p:cNvPr>
          <p:cNvSpPr/>
          <p:nvPr/>
        </p:nvSpPr>
        <p:spPr>
          <a:xfrm>
            <a:off x="324644" y="290899"/>
            <a:ext cx="11495312" cy="6276201"/>
          </a:xfrm>
          <a:prstGeom prst="rect">
            <a:avLst/>
          </a:prstGeom>
          <a:solidFill>
            <a:srgbClr val="FF99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C7C84B5E-C791-B308-12FB-D8F06B02BB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702340"/>
            <a:ext cx="6836229" cy="519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altLang="en-US" sz="2400" dirty="0">
                <a:latin typeface="Poppins" panose="00000500000000000000" pitchFamily="2" charset="0"/>
                <a:cs typeface="Poppins" panose="00000500000000000000" pitchFamily="2" charset="0"/>
              </a:rPr>
              <a:t>Self-Portrait Part 3 – Adding </a:t>
            </a:r>
            <a:r>
              <a:rPr lang="en-US" altLang="en-US" sz="2400" dirty="0" err="1">
                <a:latin typeface="Poppins" panose="00000500000000000000" pitchFamily="2" charset="0"/>
                <a:cs typeface="Poppins" panose="00000500000000000000" pitchFamily="2" charset="0"/>
              </a:rPr>
              <a:t>Colour</a:t>
            </a:r>
            <a:endParaRPr lang="en-US" altLang="en-US" sz="24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EE2E1B5-9490-3C98-91EF-3243966ACC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83313" y="1379599"/>
            <a:ext cx="3617348" cy="451792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86EEBFF-0772-23F5-C9D5-F95B797424A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3891" y="1732731"/>
            <a:ext cx="3648269" cy="285132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D78AE848-6EE0-A9B2-974B-1089FDB4CED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16172">
            <a:off x="3722874" y="1149249"/>
            <a:ext cx="4777173" cy="4777173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A43C5821-02B8-D9F6-D91F-A1EE1341C354}"/>
              </a:ext>
            </a:extLst>
          </p:cNvPr>
          <p:cNvSpPr txBox="1"/>
          <p:nvPr/>
        </p:nvSpPr>
        <p:spPr>
          <a:xfrm>
            <a:off x="7274040" y="520174"/>
            <a:ext cx="3617348" cy="738664"/>
          </a:xfrm>
          <a:prstGeom prst="rect">
            <a:avLst/>
          </a:prstGeom>
          <a:solidFill>
            <a:srgbClr val="FFE7B7"/>
          </a:solidFill>
        </p:spPr>
        <p:txBody>
          <a:bodyPr wrap="square" rtlCol="0">
            <a:spAutoFit/>
          </a:bodyPr>
          <a:lstStyle/>
          <a:p>
            <a:pPr lvl="0">
              <a:spcAft>
                <a:spcPts val="1200"/>
              </a:spcAft>
            </a:pPr>
            <a:r>
              <a:rPr lang="en-GB" sz="1400" b="1" dirty="0">
                <a:latin typeface="Poppins Light" panose="00000400000000000000" pitchFamily="2" charset="0"/>
                <a:cs typeface="Poppins Light" panose="00000400000000000000" pitchFamily="2" charset="0"/>
              </a:rPr>
              <a:t>Complementary colours</a:t>
            </a:r>
            <a:r>
              <a:rPr lang="en-GB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 – colours that sit opposite each other on the colour wheel and create high contrast.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E5D7645-A598-219A-3D35-8C98D0C1E8B0}"/>
              </a:ext>
            </a:extLst>
          </p:cNvPr>
          <p:cNvSpPr txBox="1"/>
          <p:nvPr/>
        </p:nvSpPr>
        <p:spPr>
          <a:xfrm>
            <a:off x="691498" y="5345166"/>
            <a:ext cx="3799848" cy="738664"/>
          </a:xfrm>
          <a:prstGeom prst="rect">
            <a:avLst/>
          </a:prstGeom>
          <a:solidFill>
            <a:srgbClr val="FFE7B7"/>
          </a:solidFill>
        </p:spPr>
        <p:txBody>
          <a:bodyPr wrap="square" rtlCol="0">
            <a:spAutoFit/>
          </a:bodyPr>
          <a:lstStyle/>
          <a:p>
            <a:pPr lvl="0">
              <a:spcAft>
                <a:spcPts val="1200"/>
              </a:spcAft>
            </a:pPr>
            <a:r>
              <a:rPr lang="en-GB" sz="1400" b="1" dirty="0">
                <a:latin typeface="Poppins Light" panose="00000400000000000000" pitchFamily="2" charset="0"/>
                <a:cs typeface="Poppins Light" panose="00000400000000000000" pitchFamily="2" charset="0"/>
              </a:rPr>
              <a:t>Analogous colours</a:t>
            </a:r>
            <a:r>
              <a:rPr lang="en-GB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 – colours that are close to each other on the colour wheel and create a harmonious, calm effect.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5FA680FB-43D2-900A-694D-8E395F95149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58" t="68895" r="532" b="914"/>
          <a:stretch>
            <a:fillRect/>
          </a:stretch>
        </p:blipFill>
        <p:spPr>
          <a:xfrm rot="1666714">
            <a:off x="6924616" y="1416754"/>
            <a:ext cx="1773116" cy="1141163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EED34F13-7499-5BD4-AD1E-025425257E7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206" t="68916" r="2884" b="893"/>
          <a:stretch>
            <a:fillRect/>
          </a:stretch>
        </p:blipFill>
        <p:spPr>
          <a:xfrm rot="19933286" flipV="1">
            <a:off x="7112542" y="4519703"/>
            <a:ext cx="2191072" cy="1410156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DDDC1467-DF51-7766-9C16-3E942A73B68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50" t="68333" r="1740" b="1476"/>
          <a:stretch>
            <a:fillRect/>
          </a:stretch>
        </p:blipFill>
        <p:spPr>
          <a:xfrm rot="1666714">
            <a:off x="5459875" y="1876940"/>
            <a:ext cx="4122244" cy="2653043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C0F9964B-F4C8-E516-6C90-E7B6B6F7228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29" t="70156" r="2561" b="-347"/>
          <a:stretch>
            <a:fillRect/>
          </a:stretch>
        </p:blipFill>
        <p:spPr>
          <a:xfrm rot="20798177" flipV="1">
            <a:off x="3252784" y="3956343"/>
            <a:ext cx="1773116" cy="1141163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94F261C1-0DA7-E337-540B-334AE227A94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65" t="69962" r="-75" b="-153"/>
          <a:stretch>
            <a:fillRect/>
          </a:stretch>
        </p:blipFill>
        <p:spPr>
          <a:xfrm rot="20798177" flipV="1">
            <a:off x="2977361" y="3186681"/>
            <a:ext cx="1773116" cy="1141163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71BE5BF6-7410-7D21-1717-D4326ED256F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882" t="71581" r="208" b="-1772"/>
          <a:stretch>
            <a:fillRect/>
          </a:stretch>
        </p:blipFill>
        <p:spPr>
          <a:xfrm rot="20798177" flipV="1">
            <a:off x="3043224" y="2484998"/>
            <a:ext cx="1773116" cy="1141163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9D533CA2-1CF8-9C7B-2EC5-DE3EBF46FCC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230" t="70603" r="860" b="-794"/>
          <a:stretch>
            <a:fillRect/>
          </a:stretch>
        </p:blipFill>
        <p:spPr>
          <a:xfrm rot="20798177" flipV="1">
            <a:off x="3138017" y="1959793"/>
            <a:ext cx="1773116" cy="1141163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ACB8E92A-380A-921F-8C64-1B5B83C2971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35" t="69125" r="-145" b="684"/>
          <a:stretch>
            <a:fillRect/>
          </a:stretch>
        </p:blipFill>
        <p:spPr>
          <a:xfrm rot="20798177" flipV="1">
            <a:off x="3820574" y="1614651"/>
            <a:ext cx="1773116" cy="114116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5765B21-5CBC-6822-9549-F5CA3C7EB676}"/>
              </a:ext>
            </a:extLst>
          </p:cNvPr>
          <p:cNvSpPr txBox="1"/>
          <p:nvPr/>
        </p:nvSpPr>
        <p:spPr>
          <a:xfrm>
            <a:off x="960934" y="4662203"/>
            <a:ext cx="2412973" cy="276999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200" dirty="0" err="1">
                <a:latin typeface="Poppins Light" panose="00000400000000000000" pitchFamily="2" charset="0"/>
                <a:cs typeface="Poppins Light" panose="00000400000000000000" pitchFamily="2" charset="0"/>
              </a:rPr>
              <a:t>Waterlillies</a:t>
            </a:r>
            <a:r>
              <a:rPr lang="en-GB" sz="1200" dirty="0">
                <a:latin typeface="Poppins Light" panose="00000400000000000000" pitchFamily="2" charset="0"/>
                <a:cs typeface="Poppins Light" panose="00000400000000000000" pitchFamily="2" charset="0"/>
              </a:rPr>
              <a:t> - Claude Monet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196F18F-6A41-9B22-377E-9A023D4805B5}"/>
              </a:ext>
            </a:extLst>
          </p:cNvPr>
          <p:cNvSpPr txBox="1"/>
          <p:nvPr/>
        </p:nvSpPr>
        <p:spPr>
          <a:xfrm>
            <a:off x="8311645" y="6018280"/>
            <a:ext cx="2970737" cy="461665"/>
          </a:xfrm>
          <a:prstGeom prst="rect">
            <a:avLst/>
          </a:prstGeom>
          <a:solidFill>
            <a:schemeClr val="bg1">
              <a:alpha val="71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200" dirty="0">
                <a:latin typeface="Poppins Light" panose="00000400000000000000" pitchFamily="2" charset="0"/>
                <a:cs typeface="Poppins Light" panose="00000400000000000000" pitchFamily="2" charset="0"/>
              </a:rPr>
              <a:t>The Make Believer (Monet’s Garden)</a:t>
            </a:r>
          </a:p>
          <a:p>
            <a:pPr algn="ctr"/>
            <a:r>
              <a:rPr lang="en-GB" sz="1200" dirty="0">
                <a:latin typeface="Poppins Light" panose="00000400000000000000" pitchFamily="2" charset="0"/>
                <a:cs typeface="Poppins Light" panose="00000400000000000000" pitchFamily="2" charset="0"/>
              </a:rPr>
              <a:t>Amy Sherald</a:t>
            </a:r>
          </a:p>
        </p:txBody>
      </p:sp>
    </p:spTree>
    <p:extLst>
      <p:ext uri="{BB962C8B-B14F-4D97-AF65-F5344CB8AC3E}">
        <p14:creationId xmlns:p14="http://schemas.microsoft.com/office/powerpoint/2010/main" val="201873897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AA8A5B-608C-5206-4404-62AD54F1AD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1F46AB3-C475-57BF-60A5-A55D615BA6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38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D7304D6E-D382-2600-3860-7132DF0C4312}"/>
              </a:ext>
            </a:extLst>
          </p:cNvPr>
          <p:cNvSpPr/>
          <p:nvPr/>
        </p:nvSpPr>
        <p:spPr>
          <a:xfrm>
            <a:off x="324644" y="290899"/>
            <a:ext cx="11495312" cy="6276201"/>
          </a:xfrm>
          <a:prstGeom prst="rect">
            <a:avLst/>
          </a:prstGeom>
          <a:solidFill>
            <a:srgbClr val="99CC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8F89F944-9205-E8DC-C442-94A4AFA2E7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93096" y="1106495"/>
            <a:ext cx="6836229" cy="2468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altLang="en-US" sz="2400" dirty="0">
                <a:latin typeface="Poppins" panose="00000500000000000000" pitchFamily="2" charset="0"/>
                <a:cs typeface="Poppins" panose="00000500000000000000" pitchFamily="2" charset="0"/>
              </a:rPr>
              <a:t>Artwork Sharing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784D15E-F947-7C7C-9DCB-F9FA5532BC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0920" y="2582639"/>
            <a:ext cx="4924871" cy="1827749"/>
          </a:xfrm>
          <a:prstGeom prst="rect">
            <a:avLst/>
          </a:prstGeom>
          <a:solidFill>
            <a:srgbClr val="D6EAD6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000" i="1" dirty="0"/>
              <a:t>How have people represented themselves in complex or unexpected ways?</a:t>
            </a:r>
            <a:r>
              <a:rPr lang="en-GB" sz="2000" dirty="0"/>
              <a:t> </a:t>
            </a:r>
          </a:p>
          <a:p>
            <a:pPr marL="0" indent="0">
              <a:buNone/>
            </a:pPr>
            <a:endParaRPr lang="en-GB" sz="2000" dirty="0"/>
          </a:p>
          <a:p>
            <a:pPr marL="0" indent="0">
              <a:buNone/>
            </a:pPr>
            <a:r>
              <a:rPr lang="en-GB" sz="2000" i="1" dirty="0"/>
              <a:t>What similarities and differences can you see across the group?</a:t>
            </a:r>
            <a:endParaRPr lang="en-GB" sz="20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3883A4B-CC32-D412-AAE5-5A72BBCD6453}"/>
              </a:ext>
            </a:extLst>
          </p:cNvPr>
          <p:cNvSpPr txBox="1"/>
          <p:nvPr/>
        </p:nvSpPr>
        <p:spPr>
          <a:xfrm>
            <a:off x="10502071" y="624219"/>
            <a:ext cx="945563" cy="400110"/>
          </a:xfrm>
          <a:prstGeom prst="rect">
            <a:avLst/>
          </a:prstGeom>
          <a:solidFill>
            <a:srgbClr val="FFE7B7"/>
          </a:solidFill>
        </p:spPr>
        <p:txBody>
          <a:bodyPr wrap="square" rtlCol="0">
            <a:spAutoFit/>
          </a:bodyPr>
          <a:lstStyle/>
          <a:p>
            <a:pPr fontAlgn="base">
              <a:spcAft>
                <a:spcPts val="600"/>
              </a:spcAft>
            </a:pPr>
            <a:r>
              <a:rPr lang="en-GB" sz="2000" i="1" u="sng" dirty="0"/>
              <a:t>curate</a:t>
            </a:r>
            <a:endParaRPr lang="en-GB" sz="2000" u="sng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B02FBF6-F7DE-4D5B-8460-7F62DD8A5662}"/>
              </a:ext>
            </a:extLst>
          </p:cNvPr>
          <p:cNvSpPr txBox="1"/>
          <p:nvPr/>
        </p:nvSpPr>
        <p:spPr>
          <a:xfrm>
            <a:off x="10194224" y="1169778"/>
            <a:ext cx="1253410" cy="400110"/>
          </a:xfrm>
          <a:prstGeom prst="rect">
            <a:avLst/>
          </a:prstGeom>
          <a:solidFill>
            <a:srgbClr val="FFE7B7"/>
          </a:solidFill>
        </p:spPr>
        <p:txBody>
          <a:bodyPr wrap="square" rtlCol="0">
            <a:spAutoFit/>
          </a:bodyPr>
          <a:lstStyle/>
          <a:p>
            <a:pPr fontAlgn="base">
              <a:spcAft>
                <a:spcPts val="600"/>
              </a:spcAft>
            </a:pPr>
            <a:r>
              <a:rPr lang="en-GB" sz="2000" i="1" u="sng" dirty="0"/>
              <a:t>audience</a:t>
            </a:r>
            <a:endParaRPr lang="en-GB" sz="2000" u="sng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FBE12BD-9BFD-A89C-EE31-CEA851640123}"/>
              </a:ext>
            </a:extLst>
          </p:cNvPr>
          <p:cNvSpPr txBox="1"/>
          <p:nvPr/>
        </p:nvSpPr>
        <p:spPr>
          <a:xfrm>
            <a:off x="10194224" y="1776181"/>
            <a:ext cx="1253410" cy="400110"/>
          </a:xfrm>
          <a:prstGeom prst="rect">
            <a:avLst/>
          </a:prstGeom>
          <a:solidFill>
            <a:srgbClr val="FFE7B7"/>
          </a:solidFill>
        </p:spPr>
        <p:txBody>
          <a:bodyPr wrap="square" rtlCol="0">
            <a:spAutoFit/>
          </a:bodyPr>
          <a:lstStyle/>
          <a:p>
            <a:pPr fontAlgn="base">
              <a:spcAft>
                <a:spcPts val="600"/>
              </a:spcAft>
            </a:pPr>
            <a:r>
              <a:rPr lang="en-GB" sz="2000" i="1" u="sng" dirty="0"/>
              <a:t>concept</a:t>
            </a:r>
            <a:endParaRPr lang="en-GB" sz="2000" u="sng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B9954CEF-A690-AE15-B309-20264011E9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0690" y="2582639"/>
            <a:ext cx="5179709" cy="374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256321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61E8C1-832B-3891-59AD-C30BA435A2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B2F05BC-8028-B742-5AB2-652658211E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38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A51E8A34-1119-1014-DE88-CE84D8D1A28F}"/>
              </a:ext>
            </a:extLst>
          </p:cNvPr>
          <p:cNvSpPr/>
          <p:nvPr/>
        </p:nvSpPr>
        <p:spPr>
          <a:xfrm>
            <a:off x="324644" y="290899"/>
            <a:ext cx="11495312" cy="6276201"/>
          </a:xfrm>
          <a:prstGeom prst="rect">
            <a:avLst/>
          </a:prstGeom>
          <a:solidFill>
            <a:srgbClr val="99CC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AB1C4DEB-5F2C-C5C7-37D8-D344AC4640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885" y="674684"/>
            <a:ext cx="6836229" cy="2468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altLang="en-US" sz="2400" dirty="0">
                <a:latin typeface="Poppins" panose="00000500000000000000" pitchFamily="2" charset="0"/>
                <a:cs typeface="Poppins" panose="00000500000000000000" pitchFamily="2" charset="0"/>
              </a:rPr>
              <a:t>Reflection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B63E352-E8B5-1222-33AE-41CB4663D8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43280" y="1650425"/>
            <a:ext cx="4478925" cy="739444"/>
          </a:xfrm>
          <a:prstGeom prst="rect">
            <a:avLst/>
          </a:prstGeom>
          <a:solidFill>
            <a:srgbClr val="D6EAD6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000" i="1" dirty="0"/>
              <a:t>Why does it matter that people have opportunities to represent themselves?</a:t>
            </a:r>
            <a:endParaRPr lang="en-GB" sz="20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AFDFD47-522C-7DB8-6C34-CDB1938B8B2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3279" y="2796035"/>
            <a:ext cx="4478926" cy="3115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22306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A86FE2-7122-1C58-A3FE-4DC5D60A49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6ED5678-70B0-C7C2-8BF0-0237EA4A1B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F5AA992-4F29-E54B-7C2E-9E07AAC94E6C}"/>
              </a:ext>
            </a:extLst>
          </p:cNvPr>
          <p:cNvSpPr txBox="1"/>
          <p:nvPr/>
        </p:nvSpPr>
        <p:spPr>
          <a:xfrm>
            <a:off x="4438185" y="3808141"/>
            <a:ext cx="373565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GB" sz="1600" i="1" kern="100" dirty="0">
                <a:solidFill>
                  <a:schemeClr val="tx2">
                    <a:lumMod val="90000"/>
                    <a:lumOff val="10000"/>
                  </a:schemeClr>
                </a:solidFill>
                <a:latin typeface="Poppins" panose="00000500000000000000" pitchFamily="2" charset="0"/>
                <a:ea typeface="Roboto" panose="02000000000000000000" pitchFamily="2" charset="0"/>
                <a:cs typeface="Poppins" panose="00000500000000000000" pitchFamily="2" charset="0"/>
              </a:rPr>
              <a:t>What similarities did you notice between the self-portraits?</a:t>
            </a:r>
          </a:p>
          <a:p>
            <a:pPr algn="ctr"/>
            <a:r>
              <a:rPr lang="en-GB" sz="1600" i="1" kern="100" dirty="0">
                <a:solidFill>
                  <a:schemeClr val="tx2">
                    <a:lumMod val="90000"/>
                    <a:lumOff val="10000"/>
                  </a:schemeClr>
                </a:solidFill>
                <a:latin typeface="Poppins" panose="00000500000000000000" pitchFamily="2" charset="0"/>
                <a:ea typeface="Roboto" panose="02000000000000000000" pitchFamily="2" charset="0"/>
                <a:cs typeface="Poppins" panose="00000500000000000000" pitchFamily="2" charset="0"/>
              </a:rPr>
              <a:t>What assumptions did you find yourself making, and where might these have come from?</a:t>
            </a:r>
          </a:p>
        </p:txBody>
      </p:sp>
    </p:spTree>
    <p:extLst>
      <p:ext uri="{BB962C8B-B14F-4D97-AF65-F5344CB8AC3E}">
        <p14:creationId xmlns:p14="http://schemas.microsoft.com/office/powerpoint/2010/main" val="30478993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9F8E4D63-80E4-4813-D211-3BC095F0A0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80"/>
          <a:stretch>
            <a:fillRect/>
          </a:stretch>
        </p:blipFill>
        <p:spPr>
          <a:xfrm>
            <a:off x="0" y="0"/>
            <a:ext cx="12192000" cy="685445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FA665892-4A7E-6B03-437B-547C7B40447E}"/>
              </a:ext>
            </a:extLst>
          </p:cNvPr>
          <p:cNvSpPr/>
          <p:nvPr/>
        </p:nvSpPr>
        <p:spPr>
          <a:xfrm>
            <a:off x="324644" y="290899"/>
            <a:ext cx="11495312" cy="6276201"/>
          </a:xfrm>
          <a:prstGeom prst="rect">
            <a:avLst/>
          </a:prstGeom>
          <a:solidFill>
            <a:srgbClr val="FF99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0EB3AABB-8B03-DBAD-7839-9067CFE877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885" y="541215"/>
            <a:ext cx="6836229" cy="519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altLang="en-US" sz="2400" dirty="0">
                <a:latin typeface="Poppins" panose="00000500000000000000" pitchFamily="2" charset="0"/>
                <a:cs typeface="Poppins" panose="00000500000000000000" pitchFamily="2" charset="0"/>
              </a:rPr>
              <a:t>Representation Drawing Activity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E738C9D-87CC-7D35-527E-9C921DFA9D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80"/>
          <a:stretch>
            <a:fillRect/>
          </a:stretch>
        </p:blipFill>
        <p:spPr>
          <a:xfrm>
            <a:off x="0" y="0"/>
            <a:ext cx="12192000" cy="6854454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7F6753C-3E55-79C1-43B9-96DDC0E6EA3D}"/>
              </a:ext>
            </a:extLst>
          </p:cNvPr>
          <p:cNvSpPr/>
          <p:nvPr/>
        </p:nvSpPr>
        <p:spPr>
          <a:xfrm>
            <a:off x="348343" y="289126"/>
            <a:ext cx="11495312" cy="6276201"/>
          </a:xfrm>
          <a:prstGeom prst="rect">
            <a:avLst/>
          </a:prstGeom>
          <a:solidFill>
            <a:srgbClr val="FF99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FCC56307-0ED1-B636-C402-11592C5D41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0640" y="648172"/>
            <a:ext cx="3535668" cy="519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altLang="en-US" sz="2000" dirty="0">
                <a:latin typeface="Poppins" panose="00000500000000000000" pitchFamily="2" charset="0"/>
                <a:cs typeface="Poppins" panose="00000500000000000000" pitchFamily="2" charset="0"/>
              </a:rPr>
              <a:t>The Misinformation Filter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709F5CF-0CBB-4203-D9E8-5693C0655D7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71362" y="2046068"/>
            <a:ext cx="4714224" cy="3535668"/>
          </a:xfrm>
          <a:prstGeom prst="rect">
            <a:avLst/>
          </a:prstGeom>
        </p:spPr>
      </p:pic>
      <p:sp>
        <p:nvSpPr>
          <p:cNvPr id="8" name="Rectangle 3">
            <a:extLst>
              <a:ext uri="{FF2B5EF4-FFF2-40B4-BE49-F238E27FC236}">
                <a16:creationId xmlns:a16="http://schemas.microsoft.com/office/drawing/2014/main" id="{1F47D285-D6B0-6C5E-1429-0B0873011F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87784" y="541215"/>
            <a:ext cx="1758502" cy="350500"/>
          </a:xfrm>
          <a:prstGeom prst="rect">
            <a:avLst/>
          </a:prstGeom>
          <a:solidFill>
            <a:srgbClr val="FFE7B7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altLang="en-US" sz="1600" u="sng" dirty="0">
                <a:latin typeface="Poppins" panose="00000500000000000000" pitchFamily="2" charset="0"/>
                <a:cs typeface="Poppins" panose="00000500000000000000" pitchFamily="2" charset="0"/>
              </a:rPr>
              <a:t>representation</a:t>
            </a:r>
            <a:endParaRPr lang="en-US" altLang="en-US" sz="16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83F084DC-E64E-E1C0-4F33-7A4AE650F7C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2502" y="1416157"/>
            <a:ext cx="2663057" cy="355541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10B3B9A8-CCE5-92CC-6DEF-0251CF40665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3722" y="1323465"/>
            <a:ext cx="2403366" cy="362007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EDB96C63-0E4F-5662-342D-517E15602C81}"/>
              </a:ext>
            </a:extLst>
          </p:cNvPr>
          <p:cNvSpPr txBox="1"/>
          <p:nvPr/>
        </p:nvSpPr>
        <p:spPr>
          <a:xfrm>
            <a:off x="7718044" y="1893216"/>
            <a:ext cx="2058877" cy="400110"/>
          </a:xfrm>
          <a:prstGeom prst="rect">
            <a:avLst/>
          </a:prstGeom>
          <a:solidFill>
            <a:schemeClr val="bg1">
              <a:alpha val="74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000" dirty="0">
                <a:latin typeface="Poppins Light" panose="00000400000000000000" pitchFamily="2" charset="0"/>
                <a:cs typeface="Poppins Light" panose="00000400000000000000" pitchFamily="2" charset="0"/>
              </a:rPr>
              <a:t>Norwegian anti-communist propaganda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F8238A2-F835-1E73-E7BF-79A699A735C6}"/>
              </a:ext>
            </a:extLst>
          </p:cNvPr>
          <p:cNvSpPr txBox="1"/>
          <p:nvPr/>
        </p:nvSpPr>
        <p:spPr>
          <a:xfrm>
            <a:off x="6840200" y="4449809"/>
            <a:ext cx="2058877" cy="400110"/>
          </a:xfrm>
          <a:prstGeom prst="rect">
            <a:avLst/>
          </a:prstGeom>
          <a:solidFill>
            <a:schemeClr val="bg1">
              <a:alpha val="74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000" dirty="0">
                <a:latin typeface="Poppins Light" panose="00000400000000000000" pitchFamily="2" charset="0"/>
                <a:cs typeface="Poppins Light" panose="00000400000000000000" pitchFamily="2" charset="0"/>
              </a:rPr>
              <a:t>Soviet communist propaganda</a:t>
            </a:r>
          </a:p>
        </p:txBody>
      </p:sp>
      <p:sp>
        <p:nvSpPr>
          <p:cNvPr id="25" name="Rectangle 3">
            <a:extLst>
              <a:ext uri="{FF2B5EF4-FFF2-40B4-BE49-F238E27FC236}">
                <a16:creationId xmlns:a16="http://schemas.microsoft.com/office/drawing/2014/main" id="{B0B951FD-269D-DCFF-732F-8EE0A568C6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37740" y="567734"/>
            <a:ext cx="1307778" cy="350500"/>
          </a:xfrm>
          <a:prstGeom prst="rect">
            <a:avLst/>
          </a:prstGeom>
          <a:solidFill>
            <a:srgbClr val="FFE7B7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altLang="en-US" sz="1600" u="sng" dirty="0">
                <a:latin typeface="Poppins" panose="00000500000000000000" pitchFamily="2" charset="0"/>
                <a:cs typeface="Poppins" panose="00000500000000000000" pitchFamily="2" charset="0"/>
              </a:rPr>
              <a:t>stereotype</a:t>
            </a:r>
            <a:endParaRPr lang="en-US" altLang="en-US" sz="16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27" name="Rectangle 3">
            <a:extLst>
              <a:ext uri="{FF2B5EF4-FFF2-40B4-BE49-F238E27FC236}">
                <a16:creationId xmlns:a16="http://schemas.microsoft.com/office/drawing/2014/main" id="{735CA8F4-5A3C-01D0-BB90-6D9A0A8671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33017" y="569050"/>
            <a:ext cx="1493746" cy="350500"/>
          </a:xfrm>
          <a:prstGeom prst="rect">
            <a:avLst/>
          </a:prstGeom>
          <a:solidFill>
            <a:srgbClr val="FFE7B7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altLang="en-US" sz="1600" u="sng" dirty="0">
                <a:latin typeface="Poppins" panose="00000500000000000000" pitchFamily="2" charset="0"/>
                <a:cs typeface="Poppins" panose="00000500000000000000" pitchFamily="2" charset="0"/>
              </a:rPr>
              <a:t>propaganda</a:t>
            </a:r>
            <a:endParaRPr lang="en-US" altLang="en-US" sz="16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5B0A5A7-C894-E769-E606-81A17B191A8F}"/>
              </a:ext>
            </a:extLst>
          </p:cNvPr>
          <p:cNvSpPr txBox="1"/>
          <p:nvPr/>
        </p:nvSpPr>
        <p:spPr>
          <a:xfrm>
            <a:off x="4552503" y="5132699"/>
            <a:ext cx="7074583" cy="1077218"/>
          </a:xfrm>
          <a:prstGeom prst="rect">
            <a:avLst/>
          </a:prstGeom>
          <a:solidFill>
            <a:srgbClr val="D6EAD6"/>
          </a:solidFill>
        </p:spPr>
        <p:txBody>
          <a:bodyPr wrap="square" rtlCol="0">
            <a:spAutoFit/>
          </a:bodyPr>
          <a:lstStyle/>
          <a:p>
            <a:pPr fontAlgn="base"/>
            <a:r>
              <a:rPr lang="en-GB" sz="1600" i="1" dirty="0"/>
              <a:t>Which visual choices made the object appear threatening or powerful?</a:t>
            </a:r>
            <a:r>
              <a:rPr lang="en-GB" sz="1600" dirty="0"/>
              <a:t> </a:t>
            </a:r>
          </a:p>
          <a:p>
            <a:pPr fontAlgn="base"/>
            <a:endParaRPr lang="en-GB" sz="1600" dirty="0"/>
          </a:p>
          <a:p>
            <a:pPr fontAlgn="base"/>
            <a:r>
              <a:rPr lang="en-GB" sz="1600" i="1" dirty="0"/>
              <a:t>How might similar techniques be used in media, advertising, politics or online spaces?</a:t>
            </a:r>
            <a:r>
              <a:rPr lang="en-GB" sz="1600" dirty="0"/>
              <a:t> </a:t>
            </a:r>
          </a:p>
        </p:txBody>
      </p:sp>
      <p:sp>
        <p:nvSpPr>
          <p:cNvPr id="31" name="Rectangle 3">
            <a:extLst>
              <a:ext uri="{FF2B5EF4-FFF2-40B4-BE49-F238E27FC236}">
                <a16:creationId xmlns:a16="http://schemas.microsoft.com/office/drawing/2014/main" id="{046E5897-0096-3797-83AB-A91CF0C10F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58167" y="558154"/>
            <a:ext cx="1885209" cy="350500"/>
          </a:xfrm>
          <a:prstGeom prst="rect">
            <a:avLst/>
          </a:prstGeom>
          <a:solidFill>
            <a:srgbClr val="FFE7B7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altLang="en-US" sz="1600" u="sng" dirty="0" err="1">
                <a:latin typeface="Poppins" panose="00000500000000000000" pitchFamily="2" charset="0"/>
                <a:cs typeface="Poppins" panose="00000500000000000000" pitchFamily="2" charset="0"/>
              </a:rPr>
              <a:t>dehumanisation</a:t>
            </a:r>
            <a:endParaRPr lang="en-US" altLang="en-US" sz="16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28934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782C129-9B68-42E4-25EB-137EE928E6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38"/>
          <a:stretch>
            <a:fillRect/>
          </a:stretch>
        </p:blipFill>
        <p:spPr>
          <a:xfrm>
            <a:off x="0" y="-1"/>
            <a:ext cx="12192000" cy="685799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D193E47D-DC17-E0FC-260C-CA075716DD3C}"/>
              </a:ext>
            </a:extLst>
          </p:cNvPr>
          <p:cNvSpPr/>
          <p:nvPr/>
        </p:nvSpPr>
        <p:spPr>
          <a:xfrm>
            <a:off x="324644" y="290899"/>
            <a:ext cx="11495312" cy="6276201"/>
          </a:xfrm>
          <a:prstGeom prst="rect">
            <a:avLst/>
          </a:prstGeom>
          <a:solidFill>
            <a:srgbClr val="99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189E7631-B004-1C7B-3B1C-FC07C7FC12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885" y="558098"/>
            <a:ext cx="6836229" cy="2468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altLang="en-US" sz="2400" dirty="0">
                <a:latin typeface="Poppins" panose="00000500000000000000" pitchFamily="2" charset="0"/>
                <a:cs typeface="Poppins" panose="00000500000000000000" pitchFamily="2" charset="0"/>
              </a:rPr>
              <a:t>The Korean Peninsula in the World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6F1E9B8-8580-37D4-9A55-1E910ABDE1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160" y="967616"/>
            <a:ext cx="11021239" cy="5507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57230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89B5FB-47CF-FAFC-2D46-A6C3F62BE5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86F152F-C04E-6BBA-B942-978D8F3A3A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38"/>
          <a:stretch>
            <a:fillRect/>
          </a:stretch>
        </p:blipFill>
        <p:spPr>
          <a:xfrm>
            <a:off x="0" y="-1"/>
            <a:ext cx="12192000" cy="685799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0E1192F-6501-6ECE-0D58-B01737713987}"/>
              </a:ext>
            </a:extLst>
          </p:cNvPr>
          <p:cNvSpPr/>
          <p:nvPr/>
        </p:nvSpPr>
        <p:spPr>
          <a:xfrm>
            <a:off x="324644" y="290899"/>
            <a:ext cx="11495312" cy="6276201"/>
          </a:xfrm>
          <a:prstGeom prst="rect">
            <a:avLst/>
          </a:prstGeom>
          <a:solidFill>
            <a:srgbClr val="99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CA3C10C8-A9CB-947F-D157-61DE349F35A6}"/>
              </a:ext>
            </a:extLst>
          </p:cNvPr>
          <p:cNvGrpSpPr/>
          <p:nvPr/>
        </p:nvGrpSpPr>
        <p:grpSpPr>
          <a:xfrm>
            <a:off x="950928" y="3028824"/>
            <a:ext cx="4046924" cy="2946118"/>
            <a:chOff x="3321924" y="3415686"/>
            <a:chExt cx="3032399" cy="1981200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4AF889A8-224D-4190-424F-A4701354937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2463"/>
            <a:stretch>
              <a:fillRect/>
            </a:stretch>
          </p:blipFill>
          <p:spPr>
            <a:xfrm>
              <a:off x="3321924" y="3415686"/>
              <a:ext cx="3032399" cy="1981200"/>
            </a:xfrm>
            <a:prstGeom prst="rect">
              <a:avLst/>
            </a:prstGeom>
          </p:spPr>
        </p:pic>
        <p:sp>
          <p:nvSpPr>
            <p:cNvPr id="7" name="Rectangle 3">
              <a:extLst>
                <a:ext uri="{FF2B5EF4-FFF2-40B4-BE49-F238E27FC236}">
                  <a16:creationId xmlns:a16="http://schemas.microsoft.com/office/drawing/2014/main" id="{D37B7295-CE51-4D9B-D995-F04002C0BE4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529118" y="3902466"/>
              <a:ext cx="721001" cy="503820"/>
            </a:xfrm>
            <a:prstGeom prst="rect">
              <a:avLst/>
            </a:prstGeom>
            <a:solidFill>
              <a:srgbClr val="C9F1EC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Tx/>
                <a:buNone/>
              </a:pPr>
              <a:endParaRPr lang="en-US" altLang="en-US" sz="2400" dirty="0">
                <a:latin typeface="Poppins" panose="00000500000000000000" pitchFamily="2" charset="0"/>
                <a:cs typeface="Poppins" panose="00000500000000000000" pitchFamily="2" charset="0"/>
              </a:endParaRPr>
            </a:p>
          </p:txBody>
        </p:sp>
        <p:sp>
          <p:nvSpPr>
            <p:cNvPr id="20" name="Rectangle 3">
              <a:extLst>
                <a:ext uri="{FF2B5EF4-FFF2-40B4-BE49-F238E27FC236}">
                  <a16:creationId xmlns:a16="http://schemas.microsoft.com/office/drawing/2014/main" id="{286D240C-7D49-2D60-538B-34A1AB9C6F5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47259" y="4826577"/>
              <a:ext cx="547836" cy="331513"/>
            </a:xfrm>
            <a:prstGeom prst="rect">
              <a:avLst/>
            </a:prstGeom>
            <a:solidFill>
              <a:srgbClr val="C9F1EC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Tx/>
                <a:buNone/>
              </a:pPr>
              <a:endParaRPr lang="en-US" altLang="en-US" sz="2400" dirty="0">
                <a:latin typeface="Poppins" panose="00000500000000000000" pitchFamily="2" charset="0"/>
                <a:cs typeface="Poppins" panose="00000500000000000000" pitchFamily="2" charset="0"/>
              </a:endParaRPr>
            </a:p>
          </p:txBody>
        </p:sp>
      </p:grpSp>
      <p:pic>
        <p:nvPicPr>
          <p:cNvPr id="32" name="Picture 31">
            <a:extLst>
              <a:ext uri="{FF2B5EF4-FFF2-40B4-BE49-F238E27FC236}">
                <a16:creationId xmlns:a16="http://schemas.microsoft.com/office/drawing/2014/main" id="{387B6993-BC0E-8F1A-2149-0617C59F3E1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769" b="54036"/>
          <a:stretch>
            <a:fillRect/>
          </a:stretch>
        </p:blipFill>
        <p:spPr>
          <a:xfrm>
            <a:off x="8360693" y="967616"/>
            <a:ext cx="3221706" cy="2531614"/>
          </a:xfrm>
          <a:prstGeom prst="rect">
            <a:avLst/>
          </a:prstGeom>
          <a:effectLst>
            <a:softEdge rad="0"/>
          </a:effectLst>
        </p:spPr>
      </p:pic>
      <p:sp>
        <p:nvSpPr>
          <p:cNvPr id="2" name="Rectangle 3">
            <a:extLst>
              <a:ext uri="{FF2B5EF4-FFF2-40B4-BE49-F238E27FC236}">
                <a16:creationId xmlns:a16="http://schemas.microsoft.com/office/drawing/2014/main" id="{A2B6B5E3-1BEE-9F46-813A-3D79E55E5C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9674" y="508901"/>
            <a:ext cx="5088877" cy="246856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altLang="en-US" sz="2400" dirty="0">
                <a:latin typeface="Poppins" panose="00000500000000000000" pitchFamily="2" charset="0"/>
                <a:cs typeface="Poppins" panose="00000500000000000000" pitchFamily="2" charset="0"/>
              </a:rPr>
              <a:t>	The Korean Peninsula – Historical Context</a:t>
            </a:r>
          </a:p>
        </p:txBody>
      </p:sp>
      <p:pic>
        <p:nvPicPr>
          <p:cNvPr id="13" name="Picture 12" descr="Flag of South Korea - Wikipedia">
            <a:extLst>
              <a:ext uri="{FF2B5EF4-FFF2-40B4-BE49-F238E27FC236}">
                <a16:creationId xmlns:a16="http://schemas.microsoft.com/office/drawing/2014/main" id="{D63DF447-D703-9BA2-EBF0-9148D1E8996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8078" y="5381888"/>
            <a:ext cx="1584207" cy="1056963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40F929A7-F8E1-3D12-76E0-D97C9584842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1" t="35642" r="46389" b="34167"/>
          <a:stretch>
            <a:fillRect/>
          </a:stretch>
        </p:blipFill>
        <p:spPr>
          <a:xfrm rot="1636470" flipH="1">
            <a:off x="2032407" y="3246142"/>
            <a:ext cx="864893" cy="556638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E7EAB657-CC37-FFAE-E3CF-CEB9462DB06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1" t="35642" r="46389" b="34167"/>
          <a:stretch>
            <a:fillRect/>
          </a:stretch>
        </p:blipFill>
        <p:spPr>
          <a:xfrm rot="10258113">
            <a:off x="2032406" y="5309886"/>
            <a:ext cx="864893" cy="55663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6DAC1FC-6001-6EBE-DC44-6AAD9AB1D13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4590" y="2968354"/>
            <a:ext cx="2870138" cy="1912427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E573E088-A4B4-0824-6D89-A627E6CEC986}"/>
              </a:ext>
            </a:extLst>
          </p:cNvPr>
          <p:cNvSpPr txBox="1"/>
          <p:nvPr/>
        </p:nvSpPr>
        <p:spPr>
          <a:xfrm>
            <a:off x="5264590" y="4976637"/>
            <a:ext cx="2863587" cy="553998"/>
          </a:xfrm>
          <a:prstGeom prst="rect">
            <a:avLst/>
          </a:prstGeom>
          <a:solidFill>
            <a:schemeClr val="bg1">
              <a:alpha val="74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000" dirty="0">
                <a:latin typeface="Poppins Light" panose="00000400000000000000" pitchFamily="2" charset="0"/>
                <a:cs typeface="Poppins Light" panose="00000400000000000000" pitchFamily="2" charset="0"/>
              </a:rPr>
              <a:t>Ribbons of peace and messages to separated families hanging from the wire fences in the Demilitarised Zone (DMZ)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4652CFE2-0194-F4B9-A216-8F8384422FE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1" t="35642" r="46389" b="34167"/>
          <a:stretch>
            <a:fillRect/>
          </a:stretch>
        </p:blipFill>
        <p:spPr>
          <a:xfrm rot="1629647">
            <a:off x="3544865" y="3907914"/>
            <a:ext cx="1773116" cy="1141163"/>
          </a:xfrm>
          <a:prstGeom prst="rect">
            <a:avLst/>
          </a:prstGeom>
        </p:spPr>
      </p:pic>
      <p:sp>
        <p:nvSpPr>
          <p:cNvPr id="33" name="Oval 32">
            <a:extLst>
              <a:ext uri="{FF2B5EF4-FFF2-40B4-BE49-F238E27FC236}">
                <a16:creationId xmlns:a16="http://schemas.microsoft.com/office/drawing/2014/main" id="{8D1B49E3-7A9C-C606-03EA-49D8E2872933}"/>
              </a:ext>
            </a:extLst>
          </p:cNvPr>
          <p:cNvSpPr/>
          <p:nvPr/>
        </p:nvSpPr>
        <p:spPr>
          <a:xfrm>
            <a:off x="9755256" y="2341341"/>
            <a:ext cx="514350" cy="504825"/>
          </a:xfrm>
          <a:prstGeom prst="ellipse">
            <a:avLst/>
          </a:prstGeom>
          <a:noFill/>
          <a:ln w="38100"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2B0A38B-6B0D-A0D4-80EE-440707F71CD4}"/>
              </a:ext>
            </a:extLst>
          </p:cNvPr>
          <p:cNvSpPr txBox="1"/>
          <p:nvPr/>
        </p:nvSpPr>
        <p:spPr>
          <a:xfrm>
            <a:off x="8360693" y="3963458"/>
            <a:ext cx="3221706" cy="1815882"/>
          </a:xfrm>
          <a:prstGeom prst="rect">
            <a:avLst/>
          </a:prstGeom>
          <a:solidFill>
            <a:srgbClr val="D6EAD6"/>
          </a:solidFill>
        </p:spPr>
        <p:txBody>
          <a:bodyPr wrap="square" rtlCol="0">
            <a:spAutoFit/>
          </a:bodyPr>
          <a:lstStyle/>
          <a:p>
            <a:pPr fontAlgn="base"/>
            <a:r>
              <a:rPr lang="en-GB" sz="1400" i="1" dirty="0">
                <a:latin typeface="Poppins" panose="00000500000000000000" pitchFamily="2" charset="0"/>
                <a:cs typeface="Poppins" panose="00000500000000000000" pitchFamily="2" charset="0"/>
              </a:rPr>
              <a:t>Why would the government encourage children </a:t>
            </a:r>
          </a:p>
          <a:p>
            <a:pPr fontAlgn="base"/>
            <a:r>
              <a:rPr lang="en-GB" sz="1400" i="1" dirty="0">
                <a:latin typeface="Poppins" panose="00000500000000000000" pitchFamily="2" charset="0"/>
                <a:cs typeface="Poppins" panose="00000500000000000000" pitchFamily="2" charset="0"/>
              </a:rPr>
              <a:t>to draw other children as devils?</a:t>
            </a:r>
            <a:r>
              <a:rPr lang="en-GB" sz="1400" dirty="0">
                <a:latin typeface="Poppins" panose="00000500000000000000" pitchFamily="2" charset="0"/>
                <a:cs typeface="Poppins" panose="00000500000000000000" pitchFamily="2" charset="0"/>
              </a:rPr>
              <a:t> </a:t>
            </a:r>
          </a:p>
          <a:p>
            <a:pPr fontAlgn="base"/>
            <a:endParaRPr lang="en-GB" sz="1400" dirty="0"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fontAlgn="base"/>
            <a:r>
              <a:rPr lang="en-GB" sz="1400" i="1" dirty="0">
                <a:latin typeface="Poppins" panose="00000500000000000000" pitchFamily="2" charset="0"/>
                <a:cs typeface="Poppins" panose="00000500000000000000" pitchFamily="2" charset="0"/>
              </a:rPr>
              <a:t>How could this change the way these children thought about those in the North when they grew up?</a:t>
            </a:r>
            <a:r>
              <a:rPr lang="en-GB" sz="1400" dirty="0">
                <a:latin typeface="Poppins" panose="00000500000000000000" pitchFamily="2" charset="0"/>
                <a:cs typeface="Poppins" panose="00000500000000000000" pitchFamily="2" charset="0"/>
              </a:rPr>
              <a:t> 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4EB77CB6-D329-0EA2-B6CF-20F66CB500B0}"/>
              </a:ext>
            </a:extLst>
          </p:cNvPr>
          <p:cNvGrpSpPr/>
          <p:nvPr/>
        </p:nvGrpSpPr>
        <p:grpSpPr>
          <a:xfrm>
            <a:off x="5264590" y="453058"/>
            <a:ext cx="2870139" cy="2422480"/>
            <a:chOff x="1463334" y="1987162"/>
            <a:chExt cx="3330765" cy="2797205"/>
          </a:xfrm>
        </p:grpSpPr>
        <p:pic>
          <p:nvPicPr>
            <p:cNvPr id="14" name="Picture 13" descr="Soldiers of the 25th Infantry Division moving up to the firing line In Korea, 1950">
              <a:extLst>
                <a:ext uri="{FF2B5EF4-FFF2-40B4-BE49-F238E27FC236}">
                  <a16:creationId xmlns:a16="http://schemas.microsoft.com/office/drawing/2014/main" id="{BB88E701-5685-6A4B-2E86-EB2F341B877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rcRect l="14648"/>
            <a:stretch>
              <a:fillRect/>
            </a:stretch>
          </p:blipFill>
          <p:spPr>
            <a:xfrm>
              <a:off x="1463334" y="1987162"/>
              <a:ext cx="3330765" cy="2195093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88002A6F-6D50-EC8F-939C-C94C34F50FB3}"/>
                </a:ext>
              </a:extLst>
            </p:cNvPr>
            <p:cNvSpPr txBox="1"/>
            <p:nvPr/>
          </p:nvSpPr>
          <p:spPr>
            <a:xfrm>
              <a:off x="1463334" y="4322365"/>
              <a:ext cx="3330765" cy="462002"/>
            </a:xfrm>
            <a:prstGeom prst="rect">
              <a:avLst/>
            </a:prstGeom>
            <a:solidFill>
              <a:schemeClr val="bg1">
                <a:alpha val="74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000" dirty="0">
                  <a:latin typeface="Poppins Light" panose="00000400000000000000" pitchFamily="2" charset="0"/>
                  <a:cs typeface="Poppins Light" panose="00000400000000000000" pitchFamily="2" charset="0"/>
                </a:rPr>
                <a:t>Soldiers moving up to the firing line In Korea, 1950</a:t>
              </a:r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A001AD2B-9858-BD91-68CC-0041C3A36EC0}"/>
              </a:ext>
            </a:extLst>
          </p:cNvPr>
          <p:cNvSpPr txBox="1"/>
          <p:nvPr/>
        </p:nvSpPr>
        <p:spPr>
          <a:xfrm>
            <a:off x="609601" y="1467137"/>
            <a:ext cx="4429025" cy="1077218"/>
          </a:xfrm>
          <a:prstGeom prst="rect">
            <a:avLst/>
          </a:prstGeom>
          <a:solidFill>
            <a:schemeClr val="bg1">
              <a:alpha val="74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i="1" dirty="0"/>
              <a:t>“The permanent presence of an unsettling ‘enemy-other’... structures relationships at every level of society.”</a:t>
            </a:r>
          </a:p>
          <a:p>
            <a:pPr algn="r"/>
            <a:r>
              <a:rPr lang="en-GB" sz="1000" i="1" dirty="0">
                <a:latin typeface="Poppins Light" panose="00000400000000000000" pitchFamily="2" charset="0"/>
                <a:cs typeface="Poppins Light" panose="00000400000000000000" pitchFamily="2" charset="0"/>
              </a:rPr>
              <a:t>- Dong Jin Kim &amp; Duncan Morrow</a:t>
            </a:r>
            <a:endParaRPr lang="en-GB" sz="1000" dirty="0">
              <a:latin typeface="Poppins Light" panose="00000400000000000000" pitchFamily="2" charset="0"/>
              <a:cs typeface="Poppins Light" panose="00000400000000000000" pitchFamily="2" charset="0"/>
            </a:endParaRPr>
          </a:p>
        </p:txBody>
      </p:sp>
      <p:pic>
        <p:nvPicPr>
          <p:cNvPr id="12" name="Picture 11" descr="Flag of North Korea - Wikipedia">
            <a:extLst>
              <a:ext uri="{FF2B5EF4-FFF2-40B4-BE49-F238E27FC236}">
                <a16:creationId xmlns:a16="http://schemas.microsoft.com/office/drawing/2014/main" id="{57077D1B-458B-FF6D-600C-FCEFBF11501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82658" y="2380905"/>
            <a:ext cx="1584207" cy="96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54075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4BAF11-EF67-B3B8-7F0A-46761BAB66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E681F0E-118C-A8E4-A134-9D990BC931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38"/>
          <a:stretch>
            <a:fillRect/>
          </a:stretch>
        </p:blipFill>
        <p:spPr>
          <a:xfrm>
            <a:off x="0" y="-1"/>
            <a:ext cx="12192000" cy="685799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A68D56CC-4439-FB02-F9D6-00FA714E6029}"/>
              </a:ext>
            </a:extLst>
          </p:cNvPr>
          <p:cNvSpPr/>
          <p:nvPr/>
        </p:nvSpPr>
        <p:spPr>
          <a:xfrm>
            <a:off x="324644" y="290899"/>
            <a:ext cx="11495312" cy="6276201"/>
          </a:xfrm>
          <a:prstGeom prst="rect">
            <a:avLst/>
          </a:prstGeom>
          <a:solidFill>
            <a:srgbClr val="99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CA26F27A-AAE9-A8C2-9E7C-ECCB887932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20" t="4454" r="25325" b="37211"/>
          <a:stretch>
            <a:fillRect/>
          </a:stretch>
        </p:blipFill>
        <p:spPr>
          <a:xfrm>
            <a:off x="3726473" y="1212950"/>
            <a:ext cx="5064741" cy="3213040"/>
          </a:xfrm>
          <a:prstGeom prst="rect">
            <a:avLst/>
          </a:prstGeom>
        </p:spPr>
      </p:pic>
      <p:sp>
        <p:nvSpPr>
          <p:cNvPr id="2" name="Rectangle 3">
            <a:extLst>
              <a:ext uri="{FF2B5EF4-FFF2-40B4-BE49-F238E27FC236}">
                <a16:creationId xmlns:a16="http://schemas.microsoft.com/office/drawing/2014/main" id="{B9C8DDC4-7CC0-ABD6-C684-F8EBAA7EB4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1712" y="575462"/>
            <a:ext cx="3827690" cy="6926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altLang="en-US" sz="2400" dirty="0">
                <a:latin typeface="Poppins" panose="00000500000000000000" pitchFamily="2" charset="0"/>
                <a:cs typeface="Poppins" panose="00000500000000000000" pitchFamily="2" charset="0"/>
              </a:rPr>
              <a:t>Northern Ireland</a:t>
            </a:r>
          </a:p>
        </p:txBody>
      </p:sp>
      <p:pic>
        <p:nvPicPr>
          <p:cNvPr id="14" name="Picture 13" descr="Northern ireland map Images - Free Download on Magnific (formerly Freepik)">
            <a:extLst>
              <a:ext uri="{FF2B5EF4-FFF2-40B4-BE49-F238E27FC236}">
                <a16:creationId xmlns:a16="http://schemas.microsoft.com/office/drawing/2014/main" id="{D9EBAA9C-1211-0880-0D43-8CCDBF0125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68476" y="2867759"/>
            <a:ext cx="1883759" cy="2179729"/>
          </a:xfrm>
          <a:prstGeom prst="rect">
            <a:avLst/>
          </a:prstGeom>
        </p:spPr>
      </p:pic>
      <p:pic>
        <p:nvPicPr>
          <p:cNvPr id="15" name="Picture 14" descr="How the Troubles Began in Northern Ireland | HISTORY">
            <a:extLst>
              <a:ext uri="{FF2B5EF4-FFF2-40B4-BE49-F238E27FC236}">
                <a16:creationId xmlns:a16="http://schemas.microsoft.com/office/drawing/2014/main" id="{510449D5-1A6C-6559-EBB2-8C30B449B42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3760" y="1212950"/>
            <a:ext cx="3023652" cy="1587417"/>
          </a:xfrm>
          <a:prstGeom prst="rect">
            <a:avLst/>
          </a:prstGeom>
        </p:spPr>
      </p:pic>
      <p:pic>
        <p:nvPicPr>
          <p:cNvPr id="16" name="Picture 15" descr="Belfast. The peace lines or peace walls are a series of separation barriers  in Northern Ireland that separate predominantly republican and nationalist  Catholic neighbourhoods from predominantly loyalist and unionist Protestant  neighbourhoods :">
            <a:extLst>
              <a:ext uri="{FF2B5EF4-FFF2-40B4-BE49-F238E27FC236}">
                <a16:creationId xmlns:a16="http://schemas.microsoft.com/office/drawing/2014/main" id="{FCF70A6F-67A4-B845-0184-4F989E50F57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1401" y="3637548"/>
            <a:ext cx="3028316" cy="2021682"/>
          </a:xfrm>
          <a:prstGeom prst="rect">
            <a:avLst/>
          </a:prstGeom>
        </p:spPr>
      </p:pic>
      <p:pic>
        <p:nvPicPr>
          <p:cNvPr id="3" name="Picture 2" descr="Flag of Ireland - Wikipedia">
            <a:extLst>
              <a:ext uri="{FF2B5EF4-FFF2-40B4-BE49-F238E27FC236}">
                <a16:creationId xmlns:a16="http://schemas.microsoft.com/office/drawing/2014/main" id="{5449E102-2168-65DA-A76D-B6E34576D54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53935" y="4572346"/>
            <a:ext cx="1804185" cy="902093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F47060D4-5945-5642-C426-F0510279B3D5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557429" y="4570970"/>
            <a:ext cx="1804187" cy="902094"/>
          </a:xfrm>
          <a:prstGeom prst="rect">
            <a:avLst/>
          </a:prstGeom>
        </p:spPr>
      </p:pic>
      <p:sp>
        <p:nvSpPr>
          <p:cNvPr id="20" name="Oval 19">
            <a:extLst>
              <a:ext uri="{FF2B5EF4-FFF2-40B4-BE49-F238E27FC236}">
                <a16:creationId xmlns:a16="http://schemas.microsoft.com/office/drawing/2014/main" id="{A5A28241-1D99-E28F-B05D-FBBEEC757FC4}"/>
              </a:ext>
            </a:extLst>
          </p:cNvPr>
          <p:cNvSpPr/>
          <p:nvPr/>
        </p:nvSpPr>
        <p:spPr>
          <a:xfrm>
            <a:off x="5557429" y="1820097"/>
            <a:ext cx="514350" cy="504825"/>
          </a:xfrm>
          <a:prstGeom prst="ellipse">
            <a:avLst/>
          </a:prstGeom>
          <a:noFill/>
          <a:ln w="38100"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1" name="Picture 20" descr="Troubles in Northern Ireland: A Seemingly Never-Ending Conflict |  TheCollector">
            <a:extLst>
              <a:ext uri="{FF2B5EF4-FFF2-40B4-BE49-F238E27FC236}">
                <a16:creationId xmlns:a16="http://schemas.microsoft.com/office/drawing/2014/main" id="{3FD4DCB4-ACC4-E899-B46F-B4D9D283DCF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958934" y="492261"/>
            <a:ext cx="2693301" cy="154864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8011FD3-0EBB-BD8F-A90D-8EF276DD2496}"/>
              </a:ext>
            </a:extLst>
          </p:cNvPr>
          <p:cNvSpPr txBox="1"/>
          <p:nvPr/>
        </p:nvSpPr>
        <p:spPr>
          <a:xfrm>
            <a:off x="511400" y="5804679"/>
            <a:ext cx="3028315" cy="553998"/>
          </a:xfrm>
          <a:prstGeom prst="rect">
            <a:avLst/>
          </a:prstGeom>
          <a:solidFill>
            <a:schemeClr val="bg1">
              <a:alpha val="74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000" dirty="0">
                <a:latin typeface="Poppins Light" panose="00000400000000000000" pitchFamily="2" charset="0"/>
                <a:cs typeface="Poppins Light" panose="00000400000000000000" pitchFamily="2" charset="0"/>
              </a:rPr>
              <a:t>‘Peace walls’ were erected in 1969 to divide Catholic and Protestant neighbourhoods. Many still exist today.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8BF5065-B11B-C2FA-97F0-BAF4541225BC}"/>
              </a:ext>
            </a:extLst>
          </p:cNvPr>
          <p:cNvSpPr txBox="1"/>
          <p:nvPr/>
        </p:nvSpPr>
        <p:spPr>
          <a:xfrm>
            <a:off x="516063" y="2938101"/>
            <a:ext cx="3023652" cy="553998"/>
          </a:xfrm>
          <a:prstGeom prst="rect">
            <a:avLst/>
          </a:prstGeom>
          <a:solidFill>
            <a:schemeClr val="bg1">
              <a:alpha val="74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000" dirty="0">
                <a:latin typeface="Poppins Light" panose="00000400000000000000" pitchFamily="2" charset="0"/>
                <a:cs typeface="Poppins Light" panose="00000400000000000000" pitchFamily="2" charset="0"/>
              </a:rPr>
              <a:t>Violent identity-based riots caused young people to be drawn in to the chaos by community anger and pressure.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379A9B4-36F9-DB50-53A1-0458385D2F15}"/>
              </a:ext>
            </a:extLst>
          </p:cNvPr>
          <p:cNvSpPr txBox="1"/>
          <p:nvPr/>
        </p:nvSpPr>
        <p:spPr>
          <a:xfrm>
            <a:off x="8958933" y="2186779"/>
            <a:ext cx="2693302" cy="553998"/>
          </a:xfrm>
          <a:prstGeom prst="rect">
            <a:avLst/>
          </a:prstGeom>
          <a:solidFill>
            <a:schemeClr val="bg1">
              <a:alpha val="74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000" dirty="0">
                <a:latin typeface="Poppins Light" panose="00000400000000000000" pitchFamily="2" charset="0"/>
                <a:cs typeface="Poppins Light" panose="00000400000000000000" pitchFamily="2" charset="0"/>
              </a:rPr>
              <a:t>Striking murals remain across the region. How are these figures portrayed?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E4D6882-BB0A-6C76-DDA3-F106E873AE13}"/>
              </a:ext>
            </a:extLst>
          </p:cNvPr>
          <p:cNvSpPr txBox="1"/>
          <p:nvPr/>
        </p:nvSpPr>
        <p:spPr>
          <a:xfrm>
            <a:off x="3653935" y="5665451"/>
            <a:ext cx="3707681" cy="707886"/>
          </a:xfrm>
          <a:prstGeom prst="rect">
            <a:avLst/>
          </a:prstGeom>
          <a:solidFill>
            <a:schemeClr val="bg1">
              <a:alpha val="74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000" dirty="0">
                <a:latin typeface="Poppins Light" panose="00000400000000000000" pitchFamily="2" charset="0"/>
                <a:cs typeface="Poppins Light" panose="00000400000000000000" pitchFamily="2" charset="0"/>
              </a:rPr>
              <a:t>People were split into two main  communities - Unionists/Loyalists (mostly Protestant and wanting to stay in the UK) and Nationalists/Republicans (mostly Catholic and wanting a united Ireland). 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D9D44A3-BFF7-4D99-92FB-07941CDDCC44}"/>
              </a:ext>
            </a:extLst>
          </p:cNvPr>
          <p:cNvSpPr txBox="1"/>
          <p:nvPr/>
        </p:nvSpPr>
        <p:spPr>
          <a:xfrm>
            <a:off x="3724168" y="484663"/>
            <a:ext cx="5064740" cy="553998"/>
          </a:xfrm>
          <a:prstGeom prst="rect">
            <a:avLst/>
          </a:prstGeom>
          <a:solidFill>
            <a:schemeClr val="bg1">
              <a:alpha val="74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000" dirty="0">
                <a:latin typeface="Poppins Light" panose="00000400000000000000" pitchFamily="2" charset="0"/>
                <a:cs typeface="Poppins Light" panose="00000400000000000000" pitchFamily="2" charset="0"/>
              </a:rPr>
              <a:t>Catholics often felt discriminated against in jobs and housing by the Protestant-dominated government. Both sides feared losing their culture, their homes, or their safety.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DC86B7D-F3CF-603E-79B5-F1935471BFF6}"/>
              </a:ext>
            </a:extLst>
          </p:cNvPr>
          <p:cNvSpPr txBox="1"/>
          <p:nvPr/>
        </p:nvSpPr>
        <p:spPr>
          <a:xfrm>
            <a:off x="7514293" y="5173008"/>
            <a:ext cx="4137942" cy="1200329"/>
          </a:xfrm>
          <a:prstGeom prst="rect">
            <a:avLst/>
          </a:prstGeom>
          <a:solidFill>
            <a:srgbClr val="D6EAD6"/>
          </a:solidFill>
        </p:spPr>
        <p:txBody>
          <a:bodyPr wrap="square" rtlCol="0">
            <a:spAutoFit/>
          </a:bodyPr>
          <a:lstStyle/>
          <a:p>
            <a:pPr fontAlgn="base"/>
            <a:r>
              <a:rPr lang="en-GB" sz="1200" i="1" dirty="0">
                <a:latin typeface="Poppins" panose="00000500000000000000" pitchFamily="2" charset="0"/>
                <a:cs typeface="Poppins" panose="00000500000000000000" pitchFamily="2" charset="0"/>
              </a:rPr>
              <a:t>Why might governments or communities use images to make a group seem threatening?</a:t>
            </a:r>
            <a:r>
              <a:rPr lang="en-GB" sz="1200" dirty="0">
                <a:latin typeface="Poppins" panose="00000500000000000000" pitchFamily="2" charset="0"/>
                <a:cs typeface="Poppins" panose="00000500000000000000" pitchFamily="2" charset="0"/>
              </a:rPr>
              <a:t> </a:t>
            </a:r>
          </a:p>
          <a:p>
            <a:pPr fontAlgn="base"/>
            <a:endParaRPr lang="en-GB" sz="1200" dirty="0"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fontAlgn="base"/>
            <a:r>
              <a:rPr lang="en-GB" sz="1200" i="1" dirty="0">
                <a:latin typeface="Poppins" panose="00000500000000000000" pitchFamily="2" charset="0"/>
                <a:cs typeface="Poppins" panose="00000500000000000000" pitchFamily="2" charset="0"/>
              </a:rPr>
              <a:t>What are the risks when young people grow up seeing another group represented only as enemies?</a:t>
            </a:r>
            <a:r>
              <a:rPr lang="en-GB" sz="1200" dirty="0">
                <a:latin typeface="Poppins" panose="00000500000000000000" pitchFamily="2" charset="0"/>
                <a:cs typeface="Poppins" panose="00000500000000000000" pitchFamily="2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7641744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71FE89-D8B2-ADE6-E21A-9BC350A83E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2C4D4D2-B642-946B-3EE1-0824A4A46C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38"/>
          <a:stretch>
            <a:fillRect/>
          </a:stretch>
        </p:blipFill>
        <p:spPr>
          <a:xfrm>
            <a:off x="0" y="-1"/>
            <a:ext cx="12192000" cy="685799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2C2C960-3744-4F1F-06AE-136FF49E0B60}"/>
              </a:ext>
            </a:extLst>
          </p:cNvPr>
          <p:cNvSpPr/>
          <p:nvPr/>
        </p:nvSpPr>
        <p:spPr>
          <a:xfrm>
            <a:off x="324644" y="290899"/>
            <a:ext cx="11495312" cy="6276201"/>
          </a:xfrm>
          <a:prstGeom prst="rect">
            <a:avLst/>
          </a:prstGeom>
          <a:solidFill>
            <a:srgbClr val="99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06EBB60A-7068-8367-B800-7A29B0923C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885" y="558098"/>
            <a:ext cx="6836229" cy="2468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altLang="en-US" sz="2400" dirty="0">
                <a:latin typeface="Poppins" panose="00000500000000000000" pitchFamily="2" charset="0"/>
                <a:cs typeface="Poppins" panose="00000500000000000000" pitchFamily="2" charset="0"/>
              </a:rPr>
              <a:t>Introducing Drawing Hope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6114AA13-1B4D-FD5F-CEDB-2FC485F5D5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419" y="2744999"/>
            <a:ext cx="4866060" cy="3646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3">
            <a:extLst>
              <a:ext uri="{FF2B5EF4-FFF2-40B4-BE49-F238E27FC236}">
                <a16:creationId xmlns:a16="http://schemas.microsoft.com/office/drawing/2014/main" id="{9AB76F32-E7DC-A44C-A2CA-F1799E16AF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18041" y="3831338"/>
            <a:ext cx="2733423" cy="743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eaLnBrk="1" hangingPunct="1"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en-US" altLang="en-US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“Hi! I'm </a:t>
            </a:r>
            <a:r>
              <a:rPr lang="en-US" altLang="en-US" sz="1400" dirty="0" err="1">
                <a:latin typeface="Poppins Light" panose="00000400000000000000" pitchFamily="2" charset="0"/>
                <a:cs typeface="Poppins Light" panose="00000400000000000000" pitchFamily="2" charset="0"/>
              </a:rPr>
              <a:t>Minchae</a:t>
            </a:r>
            <a:r>
              <a:rPr lang="en-US" altLang="en-US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. </a:t>
            </a:r>
          </a:p>
          <a:p>
            <a:pPr algn="r" eaLnBrk="1" hangingPunct="1"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en-US" altLang="en-US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Nice to meet you! How old are you? What games do you like to play? I like playing tag. I also like playing freeze tag. We can't meet right now, but I'm happy to write you this letter. Bye for now!”</a:t>
            </a:r>
          </a:p>
          <a:p>
            <a:pPr algn="r" eaLnBrk="1" hangingPunct="1"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en-US" altLang="en-US" sz="1400" b="1" dirty="0">
                <a:latin typeface="Poppins Light" panose="00000400000000000000" pitchFamily="2" charset="0"/>
                <a:cs typeface="Poppins Light" panose="00000400000000000000" pitchFamily="2" charset="0"/>
              </a:rPr>
              <a:t>- South Korea</a:t>
            </a:r>
          </a:p>
        </p:txBody>
      </p:sp>
      <p:pic>
        <p:nvPicPr>
          <p:cNvPr id="14" name="그림 6">
            <a:extLst>
              <a:ext uri="{FF2B5EF4-FFF2-40B4-BE49-F238E27FC236}">
                <a16:creationId xmlns:a16="http://schemas.microsoft.com/office/drawing/2014/main" id="{3BF648E5-9C17-07DA-B885-C070B818B29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2902" y="3547073"/>
            <a:ext cx="1991487" cy="2896708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138FE0A-2ACC-9E7F-477C-345E59A57031}"/>
              </a:ext>
            </a:extLst>
          </p:cNvPr>
          <p:cNvSpPr txBox="1"/>
          <p:nvPr/>
        </p:nvSpPr>
        <p:spPr>
          <a:xfrm>
            <a:off x="6959976" y="1171429"/>
            <a:ext cx="1991488" cy="26161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altLang="ko-KR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“My name is </a:t>
            </a:r>
            <a:r>
              <a:rPr lang="en-US" altLang="ko-KR" sz="1400" dirty="0" err="1">
                <a:latin typeface="Poppins Light" panose="00000400000000000000" pitchFamily="2" charset="0"/>
                <a:cs typeface="Poppins Light" panose="00000400000000000000" pitchFamily="2" charset="0"/>
              </a:rPr>
              <a:t>Seongryong</a:t>
            </a:r>
            <a:r>
              <a:rPr lang="en-US" altLang="ko-KR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. The school in the picture is my school in North Korea. </a:t>
            </a:r>
          </a:p>
          <a:p>
            <a:pPr algn="r">
              <a:spcAft>
                <a:spcPts val="600"/>
              </a:spcAft>
            </a:pPr>
            <a:r>
              <a:rPr lang="en-US" altLang="ko-KR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I wish I could study with you… but until that day, goodbye!”</a:t>
            </a:r>
          </a:p>
          <a:p>
            <a:pPr algn="r">
              <a:spcAft>
                <a:spcPts val="600"/>
              </a:spcAft>
            </a:pPr>
            <a:r>
              <a:rPr lang="en-US" altLang="ko-KR" sz="1400" b="1" dirty="0">
                <a:latin typeface="Poppins Light" panose="00000400000000000000" pitchFamily="2" charset="0"/>
                <a:cs typeface="Poppins Light" panose="00000400000000000000" pitchFamily="2" charset="0"/>
              </a:rPr>
              <a:t>- North Korea</a:t>
            </a:r>
          </a:p>
          <a:p>
            <a:pPr algn="ctr"/>
            <a:endParaRPr lang="en-US" altLang="ko-KR" sz="1400" dirty="0">
              <a:latin typeface="Poppins Light" panose="00000400000000000000" pitchFamily="2" charset="0"/>
              <a:cs typeface="Poppins Light" panose="00000400000000000000" pitchFamily="2" charset="0"/>
            </a:endParaRPr>
          </a:p>
          <a:p>
            <a:pPr algn="ctr"/>
            <a:endParaRPr lang="en-US" altLang="ko-KR" sz="900" b="1" dirty="0">
              <a:latin typeface="Poppins Light" panose="00000400000000000000" pitchFamily="2" charset="0"/>
              <a:cs typeface="Poppins Light" panose="00000400000000000000" pitchFamily="2" charset="0"/>
            </a:endParaRPr>
          </a:p>
        </p:txBody>
      </p:sp>
      <p:pic>
        <p:nvPicPr>
          <p:cNvPr id="18" name="그림 9">
            <a:extLst>
              <a:ext uri="{FF2B5EF4-FFF2-40B4-BE49-F238E27FC236}">
                <a16:creationId xmlns:a16="http://schemas.microsoft.com/office/drawing/2014/main" id="{E0866159-6F6B-BED7-60FC-5F3676DC2F0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2" t="702" r="1114" b="639"/>
          <a:stretch>
            <a:fillRect/>
          </a:stretch>
        </p:blipFill>
        <p:spPr>
          <a:xfrm>
            <a:off x="9663010" y="442060"/>
            <a:ext cx="2008050" cy="2953853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276A67D1-0A4B-5BB9-8108-134FAA33AD60}"/>
              </a:ext>
            </a:extLst>
          </p:cNvPr>
          <p:cNvSpPr txBox="1"/>
          <p:nvPr/>
        </p:nvSpPr>
        <p:spPr>
          <a:xfrm>
            <a:off x="736420" y="1130660"/>
            <a:ext cx="4866060" cy="1284967"/>
          </a:xfrm>
          <a:prstGeom prst="rect">
            <a:avLst/>
          </a:prstGeom>
          <a:solidFill>
            <a:srgbClr val="D6EAD6"/>
          </a:solidFill>
        </p:spPr>
        <p:txBody>
          <a:bodyPr wrap="square" rtlCol="0">
            <a:spAutoFit/>
          </a:bodyPr>
          <a:lstStyle/>
          <a:p>
            <a:pPr fontAlgn="base"/>
            <a:r>
              <a:rPr lang="en-GB" sz="1550" i="1" dirty="0">
                <a:latin typeface="Poppins" panose="00000500000000000000" pitchFamily="2" charset="0"/>
                <a:cs typeface="Poppins" panose="00000500000000000000" pitchFamily="2" charset="0"/>
              </a:rPr>
              <a:t>How can self-representation challenge stereotypes?</a:t>
            </a:r>
            <a:r>
              <a:rPr lang="en-GB" sz="1550" dirty="0">
                <a:latin typeface="Poppins" panose="00000500000000000000" pitchFamily="2" charset="0"/>
                <a:cs typeface="Poppins" panose="00000500000000000000" pitchFamily="2" charset="0"/>
              </a:rPr>
              <a:t> </a:t>
            </a:r>
          </a:p>
          <a:p>
            <a:pPr fontAlgn="base"/>
            <a:endParaRPr lang="en-GB" sz="1550" dirty="0"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fontAlgn="base"/>
            <a:r>
              <a:rPr lang="en-GB" sz="1550" i="1" dirty="0">
                <a:latin typeface="Poppins" panose="00000500000000000000" pitchFamily="2" charset="0"/>
                <a:cs typeface="Poppins" panose="00000500000000000000" pitchFamily="2" charset="0"/>
              </a:rPr>
              <a:t>What might change when someone is seen as an individual rather than as an enemy group?</a:t>
            </a:r>
            <a:r>
              <a:rPr lang="en-GB" sz="1550" dirty="0">
                <a:latin typeface="Poppins" panose="00000500000000000000" pitchFamily="2" charset="0"/>
                <a:cs typeface="Poppins" panose="00000500000000000000" pitchFamily="2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3788237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2BEBEF-6591-0502-1779-CD409CCC47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158D847-7EE4-3293-8237-D2A8B45C7E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38"/>
          <a:stretch>
            <a:fillRect/>
          </a:stretch>
        </p:blipFill>
        <p:spPr>
          <a:xfrm>
            <a:off x="0" y="-1"/>
            <a:ext cx="12192000" cy="685799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222336C2-E2E0-2310-D8B8-8EF413DA1C8E}"/>
              </a:ext>
            </a:extLst>
          </p:cNvPr>
          <p:cNvSpPr/>
          <p:nvPr/>
        </p:nvSpPr>
        <p:spPr>
          <a:xfrm>
            <a:off x="348343" y="290897"/>
            <a:ext cx="11495312" cy="6276201"/>
          </a:xfrm>
          <a:prstGeom prst="rect">
            <a:avLst/>
          </a:prstGeom>
          <a:solidFill>
            <a:srgbClr val="99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999AB417-4E53-1202-279F-60A538EE52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885" y="558098"/>
            <a:ext cx="6836229" cy="2468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altLang="en-US" sz="2400" dirty="0">
                <a:latin typeface="Poppins" panose="00000500000000000000" pitchFamily="2" charset="0"/>
                <a:cs typeface="Poppins" panose="00000500000000000000" pitchFamily="2" charset="0"/>
              </a:rPr>
              <a:t>“Hello, My Friend”</a:t>
            </a: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BD0C324E-9667-A865-4F93-34F179744D93}"/>
              </a:ext>
            </a:extLst>
          </p:cNvPr>
          <p:cNvSpPr txBox="1">
            <a:spLocks noChangeArrowheads="1"/>
          </p:cNvSpPr>
          <p:nvPr/>
        </p:nvSpPr>
        <p:spPr>
          <a:xfrm>
            <a:off x="2470128" y="1203230"/>
            <a:ext cx="1847678" cy="150222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en-US" altLang="en-US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	“Hello, my name is Chhourt Kanha. I am 11 years old. I live in Cambodia. </a:t>
            </a:r>
          </a:p>
          <a:p>
            <a:pPr>
              <a:buNone/>
            </a:pPr>
            <a:r>
              <a:rPr lang="en-US" altLang="en-US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	I love art and I like drawing. </a:t>
            </a:r>
          </a:p>
          <a:p>
            <a:pPr>
              <a:buNone/>
            </a:pPr>
            <a:r>
              <a:rPr lang="en-US" altLang="en-US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	I hope we can draw together.”</a:t>
            </a:r>
          </a:p>
          <a:p>
            <a:pPr algn="r">
              <a:buNone/>
            </a:pPr>
            <a:r>
              <a:rPr lang="en-US" altLang="en-US" sz="1400" b="1" dirty="0">
                <a:latin typeface="Poppins Light" panose="00000400000000000000" pitchFamily="2" charset="0"/>
                <a:cs typeface="Poppins Light" panose="00000400000000000000" pitchFamily="2" charset="0"/>
              </a:rPr>
              <a:t>- Cambodia</a:t>
            </a:r>
          </a:p>
        </p:txBody>
      </p:sp>
      <p:pic>
        <p:nvPicPr>
          <p:cNvPr id="10" name="그림 4">
            <a:extLst>
              <a:ext uri="{FF2B5EF4-FFF2-40B4-BE49-F238E27FC236}">
                <a16:creationId xmlns:a16="http://schemas.microsoft.com/office/drawing/2014/main" id="{4A87D363-8E5E-0603-BE1A-0A2D29884B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2" t="1208" r="857" b="1087"/>
          <a:stretch>
            <a:fillRect/>
          </a:stretch>
        </p:blipFill>
        <p:spPr>
          <a:xfrm>
            <a:off x="605189" y="558098"/>
            <a:ext cx="1998407" cy="2839912"/>
          </a:xfrm>
          <a:prstGeom prst="rect">
            <a:avLst/>
          </a:prstGeom>
        </p:spPr>
      </p:pic>
      <p:sp>
        <p:nvSpPr>
          <p:cNvPr id="12" name="Rectangle 3">
            <a:extLst>
              <a:ext uri="{FF2B5EF4-FFF2-40B4-BE49-F238E27FC236}">
                <a16:creationId xmlns:a16="http://schemas.microsoft.com/office/drawing/2014/main" id="{E5A18112-EB9E-A505-CA37-85B299795278}"/>
              </a:ext>
            </a:extLst>
          </p:cNvPr>
          <p:cNvSpPr txBox="1">
            <a:spLocks noChangeArrowheads="1"/>
          </p:cNvSpPr>
          <p:nvPr/>
        </p:nvSpPr>
        <p:spPr>
          <a:xfrm>
            <a:off x="3008568" y="4474679"/>
            <a:ext cx="2982656" cy="134771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en-US" altLang="en-US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	“My name is Julian, I'm 14 years old. </a:t>
            </a:r>
          </a:p>
          <a:p>
            <a:pPr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en-US" altLang="en-US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	I live in Cali in Colombia and attend Nuestra </a:t>
            </a:r>
            <a:r>
              <a:rPr lang="en-US" altLang="en-US" sz="1400" dirty="0" err="1">
                <a:latin typeface="Poppins Light" panose="00000400000000000000" pitchFamily="2" charset="0"/>
                <a:cs typeface="Poppins Light" panose="00000400000000000000" pitchFamily="2" charset="0"/>
              </a:rPr>
              <a:t>Señora</a:t>
            </a:r>
            <a:r>
              <a:rPr lang="en-US" altLang="en-US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 de </a:t>
            </a:r>
            <a:r>
              <a:rPr lang="en-US" altLang="en-US" sz="1400" dirty="0" err="1">
                <a:latin typeface="Poppins Light" panose="00000400000000000000" pitchFamily="2" charset="0"/>
                <a:cs typeface="Poppins Light" panose="00000400000000000000" pitchFamily="2" charset="0"/>
              </a:rPr>
              <a:t>Chiquinquira</a:t>
            </a:r>
            <a:r>
              <a:rPr lang="en-US" altLang="en-US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 School.</a:t>
            </a:r>
          </a:p>
          <a:p>
            <a:pPr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en-US" altLang="en-US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 	Peace lies in living in harmony with the environment.”</a:t>
            </a:r>
          </a:p>
          <a:p>
            <a:pPr algn="r"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en-US" altLang="en-US" sz="1400" b="1" dirty="0">
                <a:latin typeface="Poppins Light" panose="00000400000000000000" pitchFamily="2" charset="0"/>
                <a:cs typeface="Poppins Light" panose="00000400000000000000" pitchFamily="2" charset="0"/>
              </a:rPr>
              <a:t>- Colombia</a:t>
            </a:r>
          </a:p>
        </p:txBody>
      </p:sp>
      <p:pic>
        <p:nvPicPr>
          <p:cNvPr id="14" name="그림 6">
            <a:extLst>
              <a:ext uri="{FF2B5EF4-FFF2-40B4-BE49-F238E27FC236}">
                <a16:creationId xmlns:a16="http://schemas.microsoft.com/office/drawing/2014/main" id="{39FC73F3-A9FC-10AF-269B-24C8E6AF34A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193" y="4406752"/>
            <a:ext cx="2498142" cy="1912454"/>
          </a:xfrm>
          <a:prstGeom prst="rect">
            <a:avLst/>
          </a:prstGeom>
        </p:spPr>
      </p:pic>
      <p:sp>
        <p:nvSpPr>
          <p:cNvPr id="15" name="Rectangle 3">
            <a:extLst>
              <a:ext uri="{FF2B5EF4-FFF2-40B4-BE49-F238E27FC236}">
                <a16:creationId xmlns:a16="http://schemas.microsoft.com/office/drawing/2014/main" id="{5AA75F3F-460E-CC74-6ADE-9B16154BD343}"/>
              </a:ext>
            </a:extLst>
          </p:cNvPr>
          <p:cNvSpPr txBox="1">
            <a:spLocks noChangeArrowheads="1"/>
          </p:cNvSpPr>
          <p:nvPr/>
        </p:nvSpPr>
        <p:spPr>
          <a:xfrm>
            <a:off x="6516052" y="4669476"/>
            <a:ext cx="2498142" cy="9524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en-US" altLang="en-US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“Hello! My name is Jordyn and I live In America! </a:t>
            </a:r>
          </a:p>
          <a:p>
            <a:pPr algn="r"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en-US" altLang="en-US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I like soccer and volleyball. I would love to see you sometime! </a:t>
            </a:r>
          </a:p>
          <a:p>
            <a:pPr algn="r"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en-US" altLang="en-US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I am thinking of you!”</a:t>
            </a:r>
          </a:p>
          <a:p>
            <a:pPr algn="r"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en-US" altLang="en-US" sz="1400" b="1" dirty="0">
                <a:latin typeface="Poppins Light" panose="00000400000000000000" pitchFamily="2" charset="0"/>
                <a:cs typeface="Poppins Light" panose="00000400000000000000" pitchFamily="2" charset="0"/>
              </a:rPr>
              <a:t>- U.S.A.</a:t>
            </a:r>
          </a:p>
          <a:p>
            <a:pPr algn="r">
              <a:spcBef>
                <a:spcPts val="0"/>
              </a:spcBef>
              <a:spcAft>
                <a:spcPts val="600"/>
              </a:spcAft>
              <a:buFontTx/>
              <a:buNone/>
            </a:pPr>
            <a:endParaRPr lang="en-US" altLang="en-US" sz="1400" dirty="0">
              <a:latin typeface="Poppins Light" panose="00000400000000000000" pitchFamily="2" charset="0"/>
              <a:cs typeface="Poppins Light" panose="00000400000000000000" pitchFamily="2" charset="0"/>
            </a:endParaRPr>
          </a:p>
        </p:txBody>
      </p:sp>
      <p:pic>
        <p:nvPicPr>
          <p:cNvPr id="16" name="그림 3">
            <a:extLst>
              <a:ext uri="{FF2B5EF4-FFF2-40B4-BE49-F238E27FC236}">
                <a16:creationId xmlns:a16="http://schemas.microsoft.com/office/drawing/2014/main" id="{023D717B-8345-875F-A529-A792919B745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8666" y="4443333"/>
            <a:ext cx="2498142" cy="1879480"/>
          </a:xfrm>
          <a:prstGeom prst="rect">
            <a:avLst/>
          </a:prstGeom>
        </p:spPr>
      </p:pic>
      <p:sp>
        <p:nvSpPr>
          <p:cNvPr id="17" name="Rectangle 3">
            <a:extLst>
              <a:ext uri="{FF2B5EF4-FFF2-40B4-BE49-F238E27FC236}">
                <a16:creationId xmlns:a16="http://schemas.microsoft.com/office/drawing/2014/main" id="{725BFCEC-CA81-4A4A-21B8-48332430CACE}"/>
              </a:ext>
            </a:extLst>
          </p:cNvPr>
          <p:cNvSpPr txBox="1">
            <a:spLocks noChangeArrowheads="1"/>
          </p:cNvSpPr>
          <p:nvPr/>
        </p:nvSpPr>
        <p:spPr>
          <a:xfrm>
            <a:off x="4817085" y="2930838"/>
            <a:ext cx="2352077" cy="92231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en-US" altLang="en-US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	“Hello, my name is Britney. I live in South Africa. I love my country so much. I also love the animals in my country.”</a:t>
            </a:r>
          </a:p>
          <a:p>
            <a:pPr algn="r"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en-US" altLang="en-US" sz="1400" b="1" dirty="0">
                <a:latin typeface="Poppins Light" panose="00000400000000000000" pitchFamily="2" charset="0"/>
                <a:cs typeface="Poppins Light" panose="00000400000000000000" pitchFamily="2" charset="0"/>
              </a:rPr>
              <a:t>- South Africa</a:t>
            </a:r>
          </a:p>
        </p:txBody>
      </p:sp>
      <p:pic>
        <p:nvPicPr>
          <p:cNvPr id="18" name="그림 4">
            <a:extLst>
              <a:ext uri="{FF2B5EF4-FFF2-40B4-BE49-F238E27FC236}">
                <a16:creationId xmlns:a16="http://schemas.microsoft.com/office/drawing/2014/main" id="{17DE6917-11E3-2FEC-4820-629D8BB61A0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7085" y="1123817"/>
            <a:ext cx="2497508" cy="1757777"/>
          </a:xfrm>
          <a:prstGeom prst="rect">
            <a:avLst/>
          </a:prstGeom>
        </p:spPr>
      </p:pic>
      <p:sp>
        <p:nvSpPr>
          <p:cNvPr id="19" name="Rectangle 3">
            <a:extLst>
              <a:ext uri="{FF2B5EF4-FFF2-40B4-BE49-F238E27FC236}">
                <a16:creationId xmlns:a16="http://schemas.microsoft.com/office/drawing/2014/main" id="{8E8E4890-F466-0DB7-07B6-CE440ED9E2CB}"/>
              </a:ext>
            </a:extLst>
          </p:cNvPr>
          <p:cNvSpPr txBox="1">
            <a:spLocks noChangeArrowheads="1"/>
          </p:cNvSpPr>
          <p:nvPr/>
        </p:nvSpPr>
        <p:spPr>
          <a:xfrm>
            <a:off x="7693096" y="892910"/>
            <a:ext cx="1740266" cy="106143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en-US" altLang="en-US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“Hi my name is Carly.</a:t>
            </a:r>
          </a:p>
          <a:p>
            <a:pPr algn="r"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en-US" altLang="en-US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I am 14 years old.</a:t>
            </a:r>
          </a:p>
          <a:p>
            <a:pPr algn="r"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en-US" altLang="en-US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I'm from Belfast, Northern Ireland. </a:t>
            </a:r>
          </a:p>
          <a:p>
            <a:pPr algn="r"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en-US" altLang="en-US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My hope for the future is for everyone to get along and no segregation.”</a:t>
            </a:r>
          </a:p>
          <a:p>
            <a:pPr algn="r"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en-US" altLang="en-US" sz="1400" b="1" dirty="0">
                <a:latin typeface="Poppins Light" panose="00000400000000000000" pitchFamily="2" charset="0"/>
                <a:cs typeface="Poppins Light" panose="00000400000000000000" pitchFamily="2" charset="0"/>
              </a:rPr>
              <a:t>- Northern Ireland</a:t>
            </a:r>
          </a:p>
        </p:txBody>
      </p:sp>
      <p:pic>
        <p:nvPicPr>
          <p:cNvPr id="20" name="그림 5">
            <a:extLst>
              <a:ext uri="{FF2B5EF4-FFF2-40B4-BE49-F238E27FC236}">
                <a16:creationId xmlns:a16="http://schemas.microsoft.com/office/drawing/2014/main" id="{3EBDFCFE-6B2E-4E8A-BA6C-AA8412A969A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8402" y="539406"/>
            <a:ext cx="1998406" cy="3150771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27" name="Ink 26">
                <a:extLst>
                  <a:ext uri="{FF2B5EF4-FFF2-40B4-BE49-F238E27FC236}">
                    <a16:creationId xmlns:a16="http://schemas.microsoft.com/office/drawing/2014/main" id="{4910A01E-A9B3-CC5F-F2BC-1CD1AA2AB95F}"/>
                  </a:ext>
                </a:extLst>
              </p14:cNvPr>
              <p14:cNvContentPartPr/>
              <p14:nvPr/>
            </p14:nvContentPartPr>
            <p14:xfrm>
              <a:off x="1112895" y="3466005"/>
              <a:ext cx="10336320" cy="2499120"/>
            </p14:xfrm>
          </p:contentPart>
        </mc:Choice>
        <mc:Fallback xmlns="">
          <p:pic>
            <p:nvPicPr>
              <p:cNvPr id="27" name="Ink 26">
                <a:extLst>
                  <a:ext uri="{FF2B5EF4-FFF2-40B4-BE49-F238E27FC236}">
                    <a16:creationId xmlns:a16="http://schemas.microsoft.com/office/drawing/2014/main" id="{4910A01E-A9B3-CC5F-F2BC-1CD1AA2AB95F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1094895" y="3448005"/>
                <a:ext cx="10371960" cy="25347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9171569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fe2ddb4-2661-4559-bd83-eecb616c5c77">
      <Terms xmlns="http://schemas.microsoft.com/office/infopath/2007/PartnerControls"/>
    </lcf76f155ced4ddcb4097134ff3c332f>
    <TaxCatchAll xmlns="e26a842c-2ffe-4f7b-a3ae-7f536be04bb3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F54AC1DCCC6B543BCF62F3AAC485515" ma:contentTypeVersion="16" ma:contentTypeDescription="Create a new document." ma:contentTypeScope="" ma:versionID="25e83ee9d941bb713b0f133e51dbfc5e">
  <xsd:schema xmlns:xsd="http://www.w3.org/2001/XMLSchema" xmlns:xs="http://www.w3.org/2001/XMLSchema" xmlns:p="http://schemas.microsoft.com/office/2006/metadata/properties" xmlns:ns2="4fe2ddb4-2661-4559-bd83-eecb616c5c77" xmlns:ns3="e26a842c-2ffe-4f7b-a3ae-7f536be04bb3" targetNamespace="http://schemas.microsoft.com/office/2006/metadata/properties" ma:root="true" ma:fieldsID="ce64ce5eb228e35bb30f795c896897e0" ns2:_="" ns3:_="">
    <xsd:import namespace="4fe2ddb4-2661-4559-bd83-eecb616c5c77"/>
    <xsd:import namespace="e26a842c-2ffe-4f7b-a3ae-7f536be04bb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e2ddb4-2661-4559-bd83-eecb616c5c7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ac34fb01-fe5e-4f9e-976d-785db01853c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26a842c-2ffe-4f7b-a3ae-7f536be04bb3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6ef47e55-72f8-4aad-be7a-3b6c2d61f427}" ma:internalName="TaxCatchAll" ma:showField="CatchAllData" ma:web="e26a842c-2ffe-4f7b-a3ae-7f536be04bb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F78BC85-4855-4D32-8F40-3E8CF89927C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26C0B48-D3F5-40EF-9B73-86D5D00129CD}">
  <ds:schemaRefs>
    <ds:schemaRef ds:uri="4fe2ddb4-2661-4559-bd83-eecb616c5c77"/>
    <ds:schemaRef ds:uri="e26a842c-2ffe-4f7b-a3ae-7f536be04bb3"/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301CFF15-21FE-4BE5-81A8-30D84FE5FCE5}">
  <ds:schemaRefs>
    <ds:schemaRef ds:uri="4fe2ddb4-2661-4559-bd83-eecb616c5c77"/>
    <ds:schemaRef ds:uri="e26a842c-2ffe-4f7b-a3ae-7f536be04bb3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1658</Words>
  <Application>Microsoft Office PowerPoint</Application>
  <PresentationFormat>Widescreen</PresentationFormat>
  <Paragraphs>195</Paragraphs>
  <Slides>22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8" baseType="lpstr">
      <vt:lpstr>Aptos</vt:lpstr>
      <vt:lpstr>Aptos Display</vt:lpstr>
      <vt:lpstr>Arial</vt:lpstr>
      <vt:lpstr>Poppins</vt:lpstr>
      <vt:lpstr>Poppins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Ben Harper</dc:creator>
  <cp:lastModifiedBy>Ben Harper</cp:lastModifiedBy>
  <cp:revision>4</cp:revision>
  <dcterms:created xsi:type="dcterms:W3CDTF">2026-04-30T12:37:09Z</dcterms:created>
  <dcterms:modified xsi:type="dcterms:W3CDTF">2026-08-27T12:20:46Z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0x0101009F54AC1DCCC6B543BCF62F3AAC485515</vt:lpwstr>
  </property>
  <property fmtid="{D5CDD505-2E9C-101B-9397-08002B2CF9AE}" pid="3" name="MediaServiceImageTags">
    <vt:lpwstr/>
  </property>
</Properties>
</file>